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media/image1.png" ContentType="image/png"/>
  <Override PartName="/ppt/media/image9.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x="10080625" cy="567055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504000" y="226080"/>
            <a:ext cx="9072000" cy="946440"/>
          </a:xfrm>
          <a:prstGeom prst="rect">
            <a:avLst/>
          </a:prstGeom>
        </p:spPr>
        <p:txBody>
          <a:bodyPr lIns="0" rIns="0" tIns="0" bIns="0" anchor="ctr">
            <a:spAutoFit/>
          </a:bodyPr>
          <a:p>
            <a:pPr algn="ctr"/>
            <a:endParaRPr b="0" lang="de-DE" sz="4400" spc="-1" strike="noStrike">
              <a:latin typeface="Arial"/>
            </a:endParaRPr>
          </a:p>
        </p:txBody>
      </p:sp>
      <p:sp>
        <p:nvSpPr>
          <p:cNvPr id="25" name="PlaceHolder 2"/>
          <p:cNvSpPr>
            <a:spLocks noGrp="1"/>
          </p:cNvSpPr>
          <p:nvPr>
            <p:ph type="body"/>
          </p:nvPr>
        </p:nvSpPr>
        <p:spPr>
          <a:xfrm>
            <a:off x="504000" y="1326600"/>
            <a:ext cx="9072000" cy="1568520"/>
          </a:xfrm>
          <a:prstGeom prst="rect">
            <a:avLst/>
          </a:prstGeom>
        </p:spPr>
        <p:txBody>
          <a:bodyPr lIns="0" rIns="0" tIns="0" bIns="0">
            <a:normAutofit/>
          </a:bodyPr>
          <a:p>
            <a:endParaRPr b="0" lang="de-DE" sz="3200" spc="-1" strike="noStrike">
              <a:latin typeface="Arial"/>
            </a:endParaRPr>
          </a:p>
        </p:txBody>
      </p:sp>
      <p:sp>
        <p:nvSpPr>
          <p:cNvPr id="26" name="PlaceHolder 3"/>
          <p:cNvSpPr>
            <a:spLocks noGrp="1"/>
          </p:cNvSpPr>
          <p:nvPr>
            <p:ph type="body"/>
          </p:nvPr>
        </p:nvSpPr>
        <p:spPr>
          <a:xfrm>
            <a:off x="504000" y="3044520"/>
            <a:ext cx="9072000" cy="1568520"/>
          </a:xfrm>
          <a:prstGeom prst="rect">
            <a:avLst/>
          </a:prstGeom>
        </p:spPr>
        <p:txBody>
          <a:bodyPr lIns="0" rIns="0" tIns="0" bIns="0">
            <a:normAutofit/>
          </a:bodyPr>
          <a:p>
            <a:endParaRPr b="0" lang="de-DE"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504000" y="226080"/>
            <a:ext cx="9072000" cy="946440"/>
          </a:xfrm>
          <a:prstGeom prst="rect">
            <a:avLst/>
          </a:prstGeom>
        </p:spPr>
        <p:txBody>
          <a:bodyPr lIns="0" rIns="0" tIns="0" bIns="0" anchor="ctr">
            <a:spAutoFit/>
          </a:bodyPr>
          <a:p>
            <a:pPr algn="ctr"/>
            <a:endParaRPr b="0" lang="de-DE" sz="4400" spc="-1" strike="noStrike">
              <a:latin typeface="Arial"/>
            </a:endParaRPr>
          </a:p>
        </p:txBody>
      </p:sp>
      <p:sp>
        <p:nvSpPr>
          <p:cNvPr id="28" name="PlaceHolder 2"/>
          <p:cNvSpPr>
            <a:spLocks noGrp="1"/>
          </p:cNvSpPr>
          <p:nvPr>
            <p:ph type="body"/>
          </p:nvPr>
        </p:nvSpPr>
        <p:spPr>
          <a:xfrm>
            <a:off x="504000" y="1326600"/>
            <a:ext cx="4426920" cy="1568520"/>
          </a:xfrm>
          <a:prstGeom prst="rect">
            <a:avLst/>
          </a:prstGeom>
        </p:spPr>
        <p:txBody>
          <a:bodyPr lIns="0" rIns="0" tIns="0" bIns="0">
            <a:normAutofit/>
          </a:bodyPr>
          <a:p>
            <a:endParaRPr b="0" lang="de-DE" sz="3200" spc="-1" strike="noStrike">
              <a:latin typeface="Arial"/>
            </a:endParaRPr>
          </a:p>
        </p:txBody>
      </p:sp>
      <p:sp>
        <p:nvSpPr>
          <p:cNvPr id="29" name="PlaceHolder 3"/>
          <p:cNvSpPr>
            <a:spLocks noGrp="1"/>
          </p:cNvSpPr>
          <p:nvPr>
            <p:ph type="body"/>
          </p:nvPr>
        </p:nvSpPr>
        <p:spPr>
          <a:xfrm>
            <a:off x="5152680" y="1326600"/>
            <a:ext cx="4426920" cy="1568520"/>
          </a:xfrm>
          <a:prstGeom prst="rect">
            <a:avLst/>
          </a:prstGeom>
        </p:spPr>
        <p:txBody>
          <a:bodyPr lIns="0" rIns="0" tIns="0" bIns="0">
            <a:normAutofit/>
          </a:bodyPr>
          <a:p>
            <a:endParaRPr b="0" lang="de-DE" sz="3200" spc="-1" strike="noStrike">
              <a:latin typeface="Arial"/>
            </a:endParaRPr>
          </a:p>
        </p:txBody>
      </p:sp>
      <p:sp>
        <p:nvSpPr>
          <p:cNvPr id="30" name="PlaceHolder 4"/>
          <p:cNvSpPr>
            <a:spLocks noGrp="1"/>
          </p:cNvSpPr>
          <p:nvPr>
            <p:ph type="body"/>
          </p:nvPr>
        </p:nvSpPr>
        <p:spPr>
          <a:xfrm>
            <a:off x="504000" y="3044520"/>
            <a:ext cx="4426920" cy="1568520"/>
          </a:xfrm>
          <a:prstGeom prst="rect">
            <a:avLst/>
          </a:prstGeom>
        </p:spPr>
        <p:txBody>
          <a:bodyPr lIns="0" rIns="0" tIns="0" bIns="0">
            <a:normAutofit/>
          </a:bodyPr>
          <a:p>
            <a:endParaRPr b="0" lang="de-DE" sz="3200" spc="-1" strike="noStrike">
              <a:latin typeface="Arial"/>
            </a:endParaRPr>
          </a:p>
        </p:txBody>
      </p:sp>
      <p:sp>
        <p:nvSpPr>
          <p:cNvPr id="31" name="PlaceHolder 5"/>
          <p:cNvSpPr>
            <a:spLocks noGrp="1"/>
          </p:cNvSpPr>
          <p:nvPr>
            <p:ph type="body"/>
          </p:nvPr>
        </p:nvSpPr>
        <p:spPr>
          <a:xfrm>
            <a:off x="5152680" y="3044520"/>
            <a:ext cx="4426920" cy="1568520"/>
          </a:xfrm>
          <a:prstGeom prst="rect">
            <a:avLst/>
          </a:prstGeom>
        </p:spPr>
        <p:txBody>
          <a:bodyPr lIns="0" rIns="0" tIns="0" bIns="0">
            <a:normAutofit/>
          </a:bodyPr>
          <a:p>
            <a:endParaRPr b="0" lang="de-DE"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504000" y="226080"/>
            <a:ext cx="9072000" cy="946440"/>
          </a:xfrm>
          <a:prstGeom prst="rect">
            <a:avLst/>
          </a:prstGeom>
        </p:spPr>
        <p:txBody>
          <a:bodyPr lIns="0" rIns="0" tIns="0" bIns="0" anchor="ctr">
            <a:spAutoFit/>
          </a:bodyPr>
          <a:p>
            <a:pPr algn="ctr"/>
            <a:endParaRPr b="0" lang="de-DE" sz="4400" spc="-1" strike="noStrike">
              <a:latin typeface="Arial"/>
            </a:endParaRPr>
          </a:p>
        </p:txBody>
      </p:sp>
      <p:sp>
        <p:nvSpPr>
          <p:cNvPr id="33" name="PlaceHolder 2"/>
          <p:cNvSpPr>
            <a:spLocks noGrp="1"/>
          </p:cNvSpPr>
          <p:nvPr>
            <p:ph type="body"/>
          </p:nvPr>
        </p:nvSpPr>
        <p:spPr>
          <a:xfrm>
            <a:off x="504000" y="1326600"/>
            <a:ext cx="2921040" cy="1568520"/>
          </a:xfrm>
          <a:prstGeom prst="rect">
            <a:avLst/>
          </a:prstGeom>
        </p:spPr>
        <p:txBody>
          <a:bodyPr lIns="0" rIns="0" tIns="0" bIns="0">
            <a:normAutofit/>
          </a:bodyPr>
          <a:p>
            <a:endParaRPr b="0" lang="de-DE" sz="3200" spc="-1" strike="noStrike">
              <a:latin typeface="Arial"/>
            </a:endParaRPr>
          </a:p>
        </p:txBody>
      </p:sp>
      <p:sp>
        <p:nvSpPr>
          <p:cNvPr id="34" name="PlaceHolder 3"/>
          <p:cNvSpPr>
            <a:spLocks noGrp="1"/>
          </p:cNvSpPr>
          <p:nvPr>
            <p:ph type="body"/>
          </p:nvPr>
        </p:nvSpPr>
        <p:spPr>
          <a:xfrm>
            <a:off x="3571560" y="1326600"/>
            <a:ext cx="2921040" cy="1568520"/>
          </a:xfrm>
          <a:prstGeom prst="rect">
            <a:avLst/>
          </a:prstGeom>
        </p:spPr>
        <p:txBody>
          <a:bodyPr lIns="0" rIns="0" tIns="0" bIns="0">
            <a:normAutofit/>
          </a:bodyPr>
          <a:p>
            <a:endParaRPr b="0" lang="de-DE" sz="3200" spc="-1" strike="noStrike">
              <a:latin typeface="Arial"/>
            </a:endParaRPr>
          </a:p>
        </p:txBody>
      </p:sp>
      <p:sp>
        <p:nvSpPr>
          <p:cNvPr id="35" name="PlaceHolder 4"/>
          <p:cNvSpPr>
            <a:spLocks noGrp="1"/>
          </p:cNvSpPr>
          <p:nvPr>
            <p:ph type="body"/>
          </p:nvPr>
        </p:nvSpPr>
        <p:spPr>
          <a:xfrm>
            <a:off x="6639120" y="1326600"/>
            <a:ext cx="2921040" cy="1568520"/>
          </a:xfrm>
          <a:prstGeom prst="rect">
            <a:avLst/>
          </a:prstGeom>
        </p:spPr>
        <p:txBody>
          <a:bodyPr lIns="0" rIns="0" tIns="0" bIns="0">
            <a:normAutofit/>
          </a:bodyPr>
          <a:p>
            <a:endParaRPr b="0" lang="de-DE" sz="3200" spc="-1" strike="noStrike">
              <a:latin typeface="Arial"/>
            </a:endParaRPr>
          </a:p>
        </p:txBody>
      </p:sp>
      <p:sp>
        <p:nvSpPr>
          <p:cNvPr id="36" name="PlaceHolder 5"/>
          <p:cNvSpPr>
            <a:spLocks noGrp="1"/>
          </p:cNvSpPr>
          <p:nvPr>
            <p:ph type="body"/>
          </p:nvPr>
        </p:nvSpPr>
        <p:spPr>
          <a:xfrm>
            <a:off x="504000" y="3044520"/>
            <a:ext cx="2921040" cy="1568520"/>
          </a:xfrm>
          <a:prstGeom prst="rect">
            <a:avLst/>
          </a:prstGeom>
        </p:spPr>
        <p:txBody>
          <a:bodyPr lIns="0" rIns="0" tIns="0" bIns="0">
            <a:normAutofit/>
          </a:bodyPr>
          <a:p>
            <a:endParaRPr b="0" lang="de-DE" sz="3200" spc="-1" strike="noStrike">
              <a:latin typeface="Arial"/>
            </a:endParaRPr>
          </a:p>
        </p:txBody>
      </p:sp>
      <p:sp>
        <p:nvSpPr>
          <p:cNvPr id="37" name="PlaceHolder 6"/>
          <p:cNvSpPr>
            <a:spLocks noGrp="1"/>
          </p:cNvSpPr>
          <p:nvPr>
            <p:ph type="body"/>
          </p:nvPr>
        </p:nvSpPr>
        <p:spPr>
          <a:xfrm>
            <a:off x="3571560" y="3044520"/>
            <a:ext cx="2921040" cy="1568520"/>
          </a:xfrm>
          <a:prstGeom prst="rect">
            <a:avLst/>
          </a:prstGeom>
        </p:spPr>
        <p:txBody>
          <a:bodyPr lIns="0" rIns="0" tIns="0" bIns="0">
            <a:normAutofit/>
          </a:bodyPr>
          <a:p>
            <a:endParaRPr b="0" lang="de-DE" sz="3200" spc="-1" strike="noStrike">
              <a:latin typeface="Arial"/>
            </a:endParaRPr>
          </a:p>
        </p:txBody>
      </p:sp>
      <p:sp>
        <p:nvSpPr>
          <p:cNvPr id="38" name="PlaceHolder 7"/>
          <p:cNvSpPr>
            <a:spLocks noGrp="1"/>
          </p:cNvSpPr>
          <p:nvPr>
            <p:ph type="body"/>
          </p:nvPr>
        </p:nvSpPr>
        <p:spPr>
          <a:xfrm>
            <a:off x="6639120" y="3044520"/>
            <a:ext cx="2921040" cy="1568520"/>
          </a:xfrm>
          <a:prstGeom prst="rect">
            <a:avLst/>
          </a:prstGeom>
        </p:spPr>
        <p:txBody>
          <a:bodyPr lIns="0" rIns="0" tIns="0" bIns="0">
            <a:normAutofit/>
          </a:bodyPr>
          <a:p>
            <a:endParaRPr b="0" lang="de-DE"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226080"/>
            <a:ext cx="9072000" cy="946440"/>
          </a:xfrm>
          <a:prstGeom prst="rect">
            <a:avLst/>
          </a:prstGeom>
        </p:spPr>
        <p:txBody>
          <a:bodyPr lIns="0" rIns="0" tIns="0" bIns="0" anchor="ctr">
            <a:spAutoFit/>
          </a:bodyPr>
          <a:p>
            <a:pPr algn="ctr"/>
            <a:endParaRPr b="0" lang="de-DE" sz="4400" spc="-1" strike="noStrike">
              <a:latin typeface="Arial"/>
            </a:endParaRPr>
          </a:p>
        </p:txBody>
      </p:sp>
      <p:sp>
        <p:nvSpPr>
          <p:cNvPr id="43" name="PlaceHolder 2"/>
          <p:cNvSpPr>
            <a:spLocks noGrp="1"/>
          </p:cNvSpPr>
          <p:nvPr>
            <p:ph type="subTitle"/>
          </p:nvPr>
        </p:nvSpPr>
        <p:spPr>
          <a:xfrm>
            <a:off x="504000" y="1326600"/>
            <a:ext cx="9072000" cy="3288600"/>
          </a:xfrm>
          <a:prstGeom prst="rect">
            <a:avLst/>
          </a:prstGeom>
        </p:spPr>
        <p:txBody>
          <a:bodyPr lIns="0" rIns="0" tIns="0" bIns="0" anchor="ctr">
            <a:spAutoFit/>
          </a:bodyPr>
          <a:p>
            <a:pPr algn="ctr"/>
            <a:endParaRPr b="0" lang="de-DE"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226080"/>
            <a:ext cx="9072000" cy="946440"/>
          </a:xfrm>
          <a:prstGeom prst="rect">
            <a:avLst/>
          </a:prstGeom>
        </p:spPr>
        <p:txBody>
          <a:bodyPr lIns="0" rIns="0" tIns="0" bIns="0" anchor="ctr">
            <a:spAutoFit/>
          </a:bodyPr>
          <a:p>
            <a:pPr algn="ctr"/>
            <a:endParaRPr b="0" lang="de-DE" sz="4400" spc="-1" strike="noStrike">
              <a:latin typeface="Arial"/>
            </a:endParaRPr>
          </a:p>
        </p:txBody>
      </p:sp>
      <p:sp>
        <p:nvSpPr>
          <p:cNvPr id="45" name="PlaceHolder 2"/>
          <p:cNvSpPr>
            <a:spLocks noGrp="1"/>
          </p:cNvSpPr>
          <p:nvPr>
            <p:ph type="body"/>
          </p:nvPr>
        </p:nvSpPr>
        <p:spPr>
          <a:xfrm>
            <a:off x="504000" y="1326600"/>
            <a:ext cx="9072000" cy="3288600"/>
          </a:xfrm>
          <a:prstGeom prst="rect">
            <a:avLst/>
          </a:prstGeom>
        </p:spPr>
        <p:txBody>
          <a:bodyPr lIns="0" rIns="0" tIns="0" bIns="0">
            <a:normAutofit/>
          </a:bodyPr>
          <a:p>
            <a:endParaRPr b="0" lang="de-DE"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504000" y="226080"/>
            <a:ext cx="9072000" cy="946440"/>
          </a:xfrm>
          <a:prstGeom prst="rect">
            <a:avLst/>
          </a:prstGeom>
        </p:spPr>
        <p:txBody>
          <a:bodyPr lIns="0" rIns="0" tIns="0" bIns="0" anchor="ctr">
            <a:spAutoFit/>
          </a:bodyPr>
          <a:p>
            <a:pPr algn="ctr"/>
            <a:endParaRPr b="0" lang="de-DE" sz="4400" spc="-1" strike="noStrike">
              <a:latin typeface="Arial"/>
            </a:endParaRPr>
          </a:p>
        </p:txBody>
      </p:sp>
      <p:sp>
        <p:nvSpPr>
          <p:cNvPr id="47" name="PlaceHolder 2"/>
          <p:cNvSpPr>
            <a:spLocks noGrp="1"/>
          </p:cNvSpPr>
          <p:nvPr>
            <p:ph type="body"/>
          </p:nvPr>
        </p:nvSpPr>
        <p:spPr>
          <a:xfrm>
            <a:off x="504000" y="1326600"/>
            <a:ext cx="4426920" cy="3288600"/>
          </a:xfrm>
          <a:prstGeom prst="rect">
            <a:avLst/>
          </a:prstGeom>
        </p:spPr>
        <p:txBody>
          <a:bodyPr lIns="0" rIns="0" tIns="0" bIns="0">
            <a:normAutofit/>
          </a:bodyPr>
          <a:p>
            <a:endParaRPr b="0" lang="de-DE" sz="3200" spc="-1" strike="noStrike">
              <a:latin typeface="Arial"/>
            </a:endParaRPr>
          </a:p>
        </p:txBody>
      </p:sp>
      <p:sp>
        <p:nvSpPr>
          <p:cNvPr id="48" name="PlaceHolder 3"/>
          <p:cNvSpPr>
            <a:spLocks noGrp="1"/>
          </p:cNvSpPr>
          <p:nvPr>
            <p:ph type="body"/>
          </p:nvPr>
        </p:nvSpPr>
        <p:spPr>
          <a:xfrm>
            <a:off x="5152680" y="1326600"/>
            <a:ext cx="4426920" cy="3288600"/>
          </a:xfrm>
          <a:prstGeom prst="rect">
            <a:avLst/>
          </a:prstGeom>
        </p:spPr>
        <p:txBody>
          <a:bodyPr lIns="0" rIns="0" tIns="0" bIns="0">
            <a:normAutofit/>
          </a:bodyPr>
          <a:p>
            <a:endParaRPr b="0" lang="de-DE"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226080"/>
            <a:ext cx="9072000" cy="946440"/>
          </a:xfrm>
          <a:prstGeom prst="rect">
            <a:avLst/>
          </a:prstGeom>
        </p:spPr>
        <p:txBody>
          <a:bodyPr lIns="0" rIns="0" tIns="0" bIns="0" anchor="ctr">
            <a:spAutoFit/>
          </a:bodyPr>
          <a:p>
            <a:pPr algn="ctr"/>
            <a:endParaRPr b="0" lang="de-DE"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504000" y="226080"/>
            <a:ext cx="9072000" cy="4388400"/>
          </a:xfrm>
          <a:prstGeom prst="rect">
            <a:avLst/>
          </a:prstGeom>
        </p:spPr>
        <p:txBody>
          <a:bodyPr lIns="0" rIns="0" tIns="0" bIns="0" anchor="ctr">
            <a:spAutoFit/>
          </a:bodyPr>
          <a:p>
            <a:pPr algn="ctr"/>
            <a:endParaRPr b="0" lang="de-DE"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504000" y="226080"/>
            <a:ext cx="9072000" cy="946440"/>
          </a:xfrm>
          <a:prstGeom prst="rect">
            <a:avLst/>
          </a:prstGeom>
        </p:spPr>
        <p:txBody>
          <a:bodyPr lIns="0" rIns="0" tIns="0" bIns="0" anchor="ctr">
            <a:spAutoFit/>
          </a:bodyPr>
          <a:p>
            <a:pPr algn="ctr"/>
            <a:endParaRPr b="0" lang="de-DE" sz="4400" spc="-1" strike="noStrike">
              <a:latin typeface="Arial"/>
            </a:endParaRPr>
          </a:p>
        </p:txBody>
      </p:sp>
      <p:sp>
        <p:nvSpPr>
          <p:cNvPr id="52" name="PlaceHolder 2"/>
          <p:cNvSpPr>
            <a:spLocks noGrp="1"/>
          </p:cNvSpPr>
          <p:nvPr>
            <p:ph type="body"/>
          </p:nvPr>
        </p:nvSpPr>
        <p:spPr>
          <a:xfrm>
            <a:off x="504000" y="1326600"/>
            <a:ext cx="4426920" cy="1568520"/>
          </a:xfrm>
          <a:prstGeom prst="rect">
            <a:avLst/>
          </a:prstGeom>
        </p:spPr>
        <p:txBody>
          <a:bodyPr lIns="0" rIns="0" tIns="0" bIns="0">
            <a:normAutofit/>
          </a:bodyPr>
          <a:p>
            <a:endParaRPr b="0" lang="de-DE" sz="3200" spc="-1" strike="noStrike">
              <a:latin typeface="Arial"/>
            </a:endParaRPr>
          </a:p>
        </p:txBody>
      </p:sp>
      <p:sp>
        <p:nvSpPr>
          <p:cNvPr id="53" name="PlaceHolder 3"/>
          <p:cNvSpPr>
            <a:spLocks noGrp="1"/>
          </p:cNvSpPr>
          <p:nvPr>
            <p:ph type="body"/>
          </p:nvPr>
        </p:nvSpPr>
        <p:spPr>
          <a:xfrm>
            <a:off x="5152680" y="1326600"/>
            <a:ext cx="4426920" cy="3288600"/>
          </a:xfrm>
          <a:prstGeom prst="rect">
            <a:avLst/>
          </a:prstGeom>
        </p:spPr>
        <p:txBody>
          <a:bodyPr lIns="0" rIns="0" tIns="0" bIns="0">
            <a:normAutofit/>
          </a:bodyPr>
          <a:p>
            <a:endParaRPr b="0" lang="de-DE" sz="3200" spc="-1" strike="noStrike">
              <a:latin typeface="Arial"/>
            </a:endParaRPr>
          </a:p>
        </p:txBody>
      </p:sp>
      <p:sp>
        <p:nvSpPr>
          <p:cNvPr id="54" name="PlaceHolder 4"/>
          <p:cNvSpPr>
            <a:spLocks noGrp="1"/>
          </p:cNvSpPr>
          <p:nvPr>
            <p:ph type="body"/>
          </p:nvPr>
        </p:nvSpPr>
        <p:spPr>
          <a:xfrm>
            <a:off x="504000" y="3044520"/>
            <a:ext cx="4426920" cy="1568520"/>
          </a:xfrm>
          <a:prstGeom prst="rect">
            <a:avLst/>
          </a:prstGeom>
        </p:spPr>
        <p:txBody>
          <a:bodyPr lIns="0" rIns="0" tIns="0" bIns="0">
            <a:normAutofit/>
          </a:bodyPr>
          <a:p>
            <a:endParaRPr b="0" lang="de-DE"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504000" y="226080"/>
            <a:ext cx="9072000" cy="946440"/>
          </a:xfrm>
          <a:prstGeom prst="rect">
            <a:avLst/>
          </a:prstGeom>
        </p:spPr>
        <p:txBody>
          <a:bodyPr lIns="0" rIns="0" tIns="0" bIns="0" anchor="ctr">
            <a:spAutoFit/>
          </a:bodyPr>
          <a:p>
            <a:pPr algn="ctr"/>
            <a:endParaRPr b="0" lang="de-DE" sz="4400" spc="-1" strike="noStrike">
              <a:latin typeface="Arial"/>
            </a:endParaRPr>
          </a:p>
        </p:txBody>
      </p:sp>
      <p:sp>
        <p:nvSpPr>
          <p:cNvPr id="4" name="PlaceHolder 2"/>
          <p:cNvSpPr>
            <a:spLocks noGrp="1"/>
          </p:cNvSpPr>
          <p:nvPr>
            <p:ph type="subTitle"/>
          </p:nvPr>
        </p:nvSpPr>
        <p:spPr>
          <a:xfrm>
            <a:off x="504000" y="1326600"/>
            <a:ext cx="9072000" cy="3288600"/>
          </a:xfrm>
          <a:prstGeom prst="rect">
            <a:avLst/>
          </a:prstGeom>
        </p:spPr>
        <p:txBody>
          <a:bodyPr lIns="0" rIns="0" tIns="0" bIns="0" anchor="ctr">
            <a:spAutoFit/>
          </a:bodyPr>
          <a:p>
            <a:pPr algn="ctr"/>
            <a:endParaRPr b="0" lang="de-DE"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504000" y="226080"/>
            <a:ext cx="9072000" cy="946440"/>
          </a:xfrm>
          <a:prstGeom prst="rect">
            <a:avLst/>
          </a:prstGeom>
        </p:spPr>
        <p:txBody>
          <a:bodyPr lIns="0" rIns="0" tIns="0" bIns="0" anchor="ctr">
            <a:spAutoFit/>
          </a:bodyPr>
          <a:p>
            <a:pPr algn="ctr"/>
            <a:endParaRPr b="0" lang="de-DE" sz="4400" spc="-1" strike="noStrike">
              <a:latin typeface="Arial"/>
            </a:endParaRPr>
          </a:p>
        </p:txBody>
      </p:sp>
      <p:sp>
        <p:nvSpPr>
          <p:cNvPr id="56" name="PlaceHolder 2"/>
          <p:cNvSpPr>
            <a:spLocks noGrp="1"/>
          </p:cNvSpPr>
          <p:nvPr>
            <p:ph type="body"/>
          </p:nvPr>
        </p:nvSpPr>
        <p:spPr>
          <a:xfrm>
            <a:off x="504000" y="1326600"/>
            <a:ext cx="4426920" cy="3288600"/>
          </a:xfrm>
          <a:prstGeom prst="rect">
            <a:avLst/>
          </a:prstGeom>
        </p:spPr>
        <p:txBody>
          <a:bodyPr lIns="0" rIns="0" tIns="0" bIns="0">
            <a:normAutofit/>
          </a:bodyPr>
          <a:p>
            <a:endParaRPr b="0" lang="de-DE" sz="3200" spc="-1" strike="noStrike">
              <a:latin typeface="Arial"/>
            </a:endParaRPr>
          </a:p>
        </p:txBody>
      </p:sp>
      <p:sp>
        <p:nvSpPr>
          <p:cNvPr id="57" name="PlaceHolder 3"/>
          <p:cNvSpPr>
            <a:spLocks noGrp="1"/>
          </p:cNvSpPr>
          <p:nvPr>
            <p:ph type="body"/>
          </p:nvPr>
        </p:nvSpPr>
        <p:spPr>
          <a:xfrm>
            <a:off x="5152680" y="1326600"/>
            <a:ext cx="4426920" cy="1568520"/>
          </a:xfrm>
          <a:prstGeom prst="rect">
            <a:avLst/>
          </a:prstGeom>
        </p:spPr>
        <p:txBody>
          <a:bodyPr lIns="0" rIns="0" tIns="0" bIns="0">
            <a:normAutofit/>
          </a:bodyPr>
          <a:p>
            <a:endParaRPr b="0" lang="de-DE" sz="3200" spc="-1" strike="noStrike">
              <a:latin typeface="Arial"/>
            </a:endParaRPr>
          </a:p>
        </p:txBody>
      </p:sp>
      <p:sp>
        <p:nvSpPr>
          <p:cNvPr id="58" name="PlaceHolder 4"/>
          <p:cNvSpPr>
            <a:spLocks noGrp="1"/>
          </p:cNvSpPr>
          <p:nvPr>
            <p:ph type="body"/>
          </p:nvPr>
        </p:nvSpPr>
        <p:spPr>
          <a:xfrm>
            <a:off x="5152680" y="3044520"/>
            <a:ext cx="4426920" cy="1568520"/>
          </a:xfrm>
          <a:prstGeom prst="rect">
            <a:avLst/>
          </a:prstGeom>
        </p:spPr>
        <p:txBody>
          <a:bodyPr lIns="0" rIns="0" tIns="0" bIns="0">
            <a:normAutofit/>
          </a:bodyPr>
          <a:p>
            <a:endParaRPr b="0" lang="de-DE"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504000" y="226080"/>
            <a:ext cx="9072000" cy="946440"/>
          </a:xfrm>
          <a:prstGeom prst="rect">
            <a:avLst/>
          </a:prstGeom>
        </p:spPr>
        <p:txBody>
          <a:bodyPr lIns="0" rIns="0" tIns="0" bIns="0" anchor="ctr">
            <a:spAutoFit/>
          </a:bodyPr>
          <a:p>
            <a:pPr algn="ctr"/>
            <a:endParaRPr b="0" lang="de-DE" sz="4400" spc="-1" strike="noStrike">
              <a:latin typeface="Arial"/>
            </a:endParaRPr>
          </a:p>
        </p:txBody>
      </p:sp>
      <p:sp>
        <p:nvSpPr>
          <p:cNvPr id="60" name="PlaceHolder 2"/>
          <p:cNvSpPr>
            <a:spLocks noGrp="1"/>
          </p:cNvSpPr>
          <p:nvPr>
            <p:ph type="body"/>
          </p:nvPr>
        </p:nvSpPr>
        <p:spPr>
          <a:xfrm>
            <a:off x="504000" y="1326600"/>
            <a:ext cx="4426920" cy="1568520"/>
          </a:xfrm>
          <a:prstGeom prst="rect">
            <a:avLst/>
          </a:prstGeom>
        </p:spPr>
        <p:txBody>
          <a:bodyPr lIns="0" rIns="0" tIns="0" bIns="0">
            <a:normAutofit/>
          </a:bodyPr>
          <a:p>
            <a:endParaRPr b="0" lang="de-DE" sz="3200" spc="-1" strike="noStrike">
              <a:latin typeface="Arial"/>
            </a:endParaRPr>
          </a:p>
        </p:txBody>
      </p:sp>
      <p:sp>
        <p:nvSpPr>
          <p:cNvPr id="61" name="PlaceHolder 3"/>
          <p:cNvSpPr>
            <a:spLocks noGrp="1"/>
          </p:cNvSpPr>
          <p:nvPr>
            <p:ph type="body"/>
          </p:nvPr>
        </p:nvSpPr>
        <p:spPr>
          <a:xfrm>
            <a:off x="5152680" y="1326600"/>
            <a:ext cx="4426920" cy="1568520"/>
          </a:xfrm>
          <a:prstGeom prst="rect">
            <a:avLst/>
          </a:prstGeom>
        </p:spPr>
        <p:txBody>
          <a:bodyPr lIns="0" rIns="0" tIns="0" bIns="0">
            <a:normAutofit/>
          </a:bodyPr>
          <a:p>
            <a:endParaRPr b="0" lang="de-DE" sz="3200" spc="-1" strike="noStrike">
              <a:latin typeface="Arial"/>
            </a:endParaRPr>
          </a:p>
        </p:txBody>
      </p:sp>
      <p:sp>
        <p:nvSpPr>
          <p:cNvPr id="62" name="PlaceHolder 4"/>
          <p:cNvSpPr>
            <a:spLocks noGrp="1"/>
          </p:cNvSpPr>
          <p:nvPr>
            <p:ph type="body"/>
          </p:nvPr>
        </p:nvSpPr>
        <p:spPr>
          <a:xfrm>
            <a:off x="504000" y="3044520"/>
            <a:ext cx="9072000" cy="1568520"/>
          </a:xfrm>
          <a:prstGeom prst="rect">
            <a:avLst/>
          </a:prstGeom>
        </p:spPr>
        <p:txBody>
          <a:bodyPr lIns="0" rIns="0" tIns="0" bIns="0">
            <a:normAutofit/>
          </a:bodyPr>
          <a:p>
            <a:endParaRPr b="0" lang="de-DE"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504000" y="226080"/>
            <a:ext cx="9072000" cy="946440"/>
          </a:xfrm>
          <a:prstGeom prst="rect">
            <a:avLst/>
          </a:prstGeom>
        </p:spPr>
        <p:txBody>
          <a:bodyPr lIns="0" rIns="0" tIns="0" bIns="0" anchor="ctr">
            <a:spAutoFit/>
          </a:bodyPr>
          <a:p>
            <a:pPr algn="ctr"/>
            <a:endParaRPr b="0" lang="de-DE" sz="4400" spc="-1" strike="noStrike">
              <a:latin typeface="Arial"/>
            </a:endParaRPr>
          </a:p>
        </p:txBody>
      </p:sp>
      <p:sp>
        <p:nvSpPr>
          <p:cNvPr id="64" name="PlaceHolder 2"/>
          <p:cNvSpPr>
            <a:spLocks noGrp="1"/>
          </p:cNvSpPr>
          <p:nvPr>
            <p:ph type="body"/>
          </p:nvPr>
        </p:nvSpPr>
        <p:spPr>
          <a:xfrm>
            <a:off x="504000" y="1326600"/>
            <a:ext cx="9072000" cy="1568520"/>
          </a:xfrm>
          <a:prstGeom prst="rect">
            <a:avLst/>
          </a:prstGeom>
        </p:spPr>
        <p:txBody>
          <a:bodyPr lIns="0" rIns="0" tIns="0" bIns="0">
            <a:normAutofit/>
          </a:bodyPr>
          <a:p>
            <a:endParaRPr b="0" lang="de-DE" sz="3200" spc="-1" strike="noStrike">
              <a:latin typeface="Arial"/>
            </a:endParaRPr>
          </a:p>
        </p:txBody>
      </p:sp>
      <p:sp>
        <p:nvSpPr>
          <p:cNvPr id="65" name="PlaceHolder 3"/>
          <p:cNvSpPr>
            <a:spLocks noGrp="1"/>
          </p:cNvSpPr>
          <p:nvPr>
            <p:ph type="body"/>
          </p:nvPr>
        </p:nvSpPr>
        <p:spPr>
          <a:xfrm>
            <a:off x="504000" y="3044520"/>
            <a:ext cx="9072000" cy="1568520"/>
          </a:xfrm>
          <a:prstGeom prst="rect">
            <a:avLst/>
          </a:prstGeom>
        </p:spPr>
        <p:txBody>
          <a:bodyPr lIns="0" rIns="0" tIns="0" bIns="0">
            <a:normAutofit/>
          </a:bodyPr>
          <a:p>
            <a:endParaRPr b="0" lang="de-DE"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504000" y="226080"/>
            <a:ext cx="9072000" cy="946440"/>
          </a:xfrm>
          <a:prstGeom prst="rect">
            <a:avLst/>
          </a:prstGeom>
        </p:spPr>
        <p:txBody>
          <a:bodyPr lIns="0" rIns="0" tIns="0" bIns="0" anchor="ctr">
            <a:spAutoFit/>
          </a:bodyPr>
          <a:p>
            <a:pPr algn="ctr"/>
            <a:endParaRPr b="0" lang="de-DE" sz="4400" spc="-1" strike="noStrike">
              <a:latin typeface="Arial"/>
            </a:endParaRPr>
          </a:p>
        </p:txBody>
      </p:sp>
      <p:sp>
        <p:nvSpPr>
          <p:cNvPr id="67" name="PlaceHolder 2"/>
          <p:cNvSpPr>
            <a:spLocks noGrp="1"/>
          </p:cNvSpPr>
          <p:nvPr>
            <p:ph type="body"/>
          </p:nvPr>
        </p:nvSpPr>
        <p:spPr>
          <a:xfrm>
            <a:off x="504000" y="1326600"/>
            <a:ext cx="4426920" cy="1568520"/>
          </a:xfrm>
          <a:prstGeom prst="rect">
            <a:avLst/>
          </a:prstGeom>
        </p:spPr>
        <p:txBody>
          <a:bodyPr lIns="0" rIns="0" tIns="0" bIns="0">
            <a:normAutofit/>
          </a:bodyPr>
          <a:p>
            <a:endParaRPr b="0" lang="de-DE" sz="3200" spc="-1" strike="noStrike">
              <a:latin typeface="Arial"/>
            </a:endParaRPr>
          </a:p>
        </p:txBody>
      </p:sp>
      <p:sp>
        <p:nvSpPr>
          <p:cNvPr id="68" name="PlaceHolder 3"/>
          <p:cNvSpPr>
            <a:spLocks noGrp="1"/>
          </p:cNvSpPr>
          <p:nvPr>
            <p:ph type="body"/>
          </p:nvPr>
        </p:nvSpPr>
        <p:spPr>
          <a:xfrm>
            <a:off x="5152680" y="1326600"/>
            <a:ext cx="4426920" cy="1568520"/>
          </a:xfrm>
          <a:prstGeom prst="rect">
            <a:avLst/>
          </a:prstGeom>
        </p:spPr>
        <p:txBody>
          <a:bodyPr lIns="0" rIns="0" tIns="0" bIns="0">
            <a:normAutofit/>
          </a:bodyPr>
          <a:p>
            <a:endParaRPr b="0" lang="de-DE" sz="3200" spc="-1" strike="noStrike">
              <a:latin typeface="Arial"/>
            </a:endParaRPr>
          </a:p>
        </p:txBody>
      </p:sp>
      <p:sp>
        <p:nvSpPr>
          <p:cNvPr id="69" name="PlaceHolder 4"/>
          <p:cNvSpPr>
            <a:spLocks noGrp="1"/>
          </p:cNvSpPr>
          <p:nvPr>
            <p:ph type="body"/>
          </p:nvPr>
        </p:nvSpPr>
        <p:spPr>
          <a:xfrm>
            <a:off x="504000" y="3044520"/>
            <a:ext cx="4426920" cy="1568520"/>
          </a:xfrm>
          <a:prstGeom prst="rect">
            <a:avLst/>
          </a:prstGeom>
        </p:spPr>
        <p:txBody>
          <a:bodyPr lIns="0" rIns="0" tIns="0" bIns="0">
            <a:normAutofit/>
          </a:bodyPr>
          <a:p>
            <a:endParaRPr b="0" lang="de-DE" sz="3200" spc="-1" strike="noStrike">
              <a:latin typeface="Arial"/>
            </a:endParaRPr>
          </a:p>
        </p:txBody>
      </p:sp>
      <p:sp>
        <p:nvSpPr>
          <p:cNvPr id="70" name="PlaceHolder 5"/>
          <p:cNvSpPr>
            <a:spLocks noGrp="1"/>
          </p:cNvSpPr>
          <p:nvPr>
            <p:ph type="body"/>
          </p:nvPr>
        </p:nvSpPr>
        <p:spPr>
          <a:xfrm>
            <a:off x="5152680" y="3044520"/>
            <a:ext cx="4426920" cy="1568520"/>
          </a:xfrm>
          <a:prstGeom prst="rect">
            <a:avLst/>
          </a:prstGeom>
        </p:spPr>
        <p:txBody>
          <a:bodyPr lIns="0" rIns="0" tIns="0" bIns="0">
            <a:normAutofit/>
          </a:bodyPr>
          <a:p>
            <a:endParaRPr b="0" lang="de-DE"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504000" y="226080"/>
            <a:ext cx="9072000" cy="946440"/>
          </a:xfrm>
          <a:prstGeom prst="rect">
            <a:avLst/>
          </a:prstGeom>
        </p:spPr>
        <p:txBody>
          <a:bodyPr lIns="0" rIns="0" tIns="0" bIns="0" anchor="ctr">
            <a:spAutoFit/>
          </a:bodyPr>
          <a:p>
            <a:pPr algn="ctr"/>
            <a:endParaRPr b="0" lang="de-DE" sz="4400" spc="-1" strike="noStrike">
              <a:latin typeface="Arial"/>
            </a:endParaRPr>
          </a:p>
        </p:txBody>
      </p:sp>
      <p:sp>
        <p:nvSpPr>
          <p:cNvPr id="72" name="PlaceHolder 2"/>
          <p:cNvSpPr>
            <a:spLocks noGrp="1"/>
          </p:cNvSpPr>
          <p:nvPr>
            <p:ph type="body"/>
          </p:nvPr>
        </p:nvSpPr>
        <p:spPr>
          <a:xfrm>
            <a:off x="504000" y="1326600"/>
            <a:ext cx="2921040" cy="1568520"/>
          </a:xfrm>
          <a:prstGeom prst="rect">
            <a:avLst/>
          </a:prstGeom>
        </p:spPr>
        <p:txBody>
          <a:bodyPr lIns="0" rIns="0" tIns="0" bIns="0">
            <a:normAutofit/>
          </a:bodyPr>
          <a:p>
            <a:endParaRPr b="0" lang="de-DE" sz="3200" spc="-1" strike="noStrike">
              <a:latin typeface="Arial"/>
            </a:endParaRPr>
          </a:p>
        </p:txBody>
      </p:sp>
      <p:sp>
        <p:nvSpPr>
          <p:cNvPr id="73" name="PlaceHolder 3"/>
          <p:cNvSpPr>
            <a:spLocks noGrp="1"/>
          </p:cNvSpPr>
          <p:nvPr>
            <p:ph type="body"/>
          </p:nvPr>
        </p:nvSpPr>
        <p:spPr>
          <a:xfrm>
            <a:off x="3571560" y="1326600"/>
            <a:ext cx="2921040" cy="1568520"/>
          </a:xfrm>
          <a:prstGeom prst="rect">
            <a:avLst/>
          </a:prstGeom>
        </p:spPr>
        <p:txBody>
          <a:bodyPr lIns="0" rIns="0" tIns="0" bIns="0">
            <a:normAutofit/>
          </a:bodyPr>
          <a:p>
            <a:endParaRPr b="0" lang="de-DE" sz="3200" spc="-1" strike="noStrike">
              <a:latin typeface="Arial"/>
            </a:endParaRPr>
          </a:p>
        </p:txBody>
      </p:sp>
      <p:sp>
        <p:nvSpPr>
          <p:cNvPr id="74" name="PlaceHolder 4"/>
          <p:cNvSpPr>
            <a:spLocks noGrp="1"/>
          </p:cNvSpPr>
          <p:nvPr>
            <p:ph type="body"/>
          </p:nvPr>
        </p:nvSpPr>
        <p:spPr>
          <a:xfrm>
            <a:off x="6639120" y="1326600"/>
            <a:ext cx="2921040" cy="1568520"/>
          </a:xfrm>
          <a:prstGeom prst="rect">
            <a:avLst/>
          </a:prstGeom>
        </p:spPr>
        <p:txBody>
          <a:bodyPr lIns="0" rIns="0" tIns="0" bIns="0">
            <a:normAutofit/>
          </a:bodyPr>
          <a:p>
            <a:endParaRPr b="0" lang="de-DE" sz="3200" spc="-1" strike="noStrike">
              <a:latin typeface="Arial"/>
            </a:endParaRPr>
          </a:p>
        </p:txBody>
      </p:sp>
      <p:sp>
        <p:nvSpPr>
          <p:cNvPr id="75" name="PlaceHolder 5"/>
          <p:cNvSpPr>
            <a:spLocks noGrp="1"/>
          </p:cNvSpPr>
          <p:nvPr>
            <p:ph type="body"/>
          </p:nvPr>
        </p:nvSpPr>
        <p:spPr>
          <a:xfrm>
            <a:off x="504000" y="3044520"/>
            <a:ext cx="2921040" cy="1568520"/>
          </a:xfrm>
          <a:prstGeom prst="rect">
            <a:avLst/>
          </a:prstGeom>
        </p:spPr>
        <p:txBody>
          <a:bodyPr lIns="0" rIns="0" tIns="0" bIns="0">
            <a:normAutofit/>
          </a:bodyPr>
          <a:p>
            <a:endParaRPr b="0" lang="de-DE" sz="3200" spc="-1" strike="noStrike">
              <a:latin typeface="Arial"/>
            </a:endParaRPr>
          </a:p>
        </p:txBody>
      </p:sp>
      <p:sp>
        <p:nvSpPr>
          <p:cNvPr id="76" name="PlaceHolder 6"/>
          <p:cNvSpPr>
            <a:spLocks noGrp="1"/>
          </p:cNvSpPr>
          <p:nvPr>
            <p:ph type="body"/>
          </p:nvPr>
        </p:nvSpPr>
        <p:spPr>
          <a:xfrm>
            <a:off x="3571560" y="3044520"/>
            <a:ext cx="2921040" cy="1568520"/>
          </a:xfrm>
          <a:prstGeom prst="rect">
            <a:avLst/>
          </a:prstGeom>
        </p:spPr>
        <p:txBody>
          <a:bodyPr lIns="0" rIns="0" tIns="0" bIns="0">
            <a:normAutofit/>
          </a:bodyPr>
          <a:p>
            <a:endParaRPr b="0" lang="de-DE" sz="3200" spc="-1" strike="noStrike">
              <a:latin typeface="Arial"/>
            </a:endParaRPr>
          </a:p>
        </p:txBody>
      </p:sp>
      <p:sp>
        <p:nvSpPr>
          <p:cNvPr id="77" name="PlaceHolder 7"/>
          <p:cNvSpPr>
            <a:spLocks noGrp="1"/>
          </p:cNvSpPr>
          <p:nvPr>
            <p:ph type="body"/>
          </p:nvPr>
        </p:nvSpPr>
        <p:spPr>
          <a:xfrm>
            <a:off x="6639120" y="3044520"/>
            <a:ext cx="2921040" cy="1568520"/>
          </a:xfrm>
          <a:prstGeom prst="rect">
            <a:avLst/>
          </a:prstGeom>
        </p:spPr>
        <p:txBody>
          <a:bodyPr lIns="0" rIns="0" tIns="0" bIns="0">
            <a:normAutofit/>
          </a:bodyPr>
          <a:p>
            <a:endParaRPr b="0" lang="de-DE"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4" name="PlaceHolder 1"/>
          <p:cNvSpPr>
            <a:spLocks noGrp="1"/>
          </p:cNvSpPr>
          <p:nvPr>
            <p:ph type="title"/>
          </p:nvPr>
        </p:nvSpPr>
        <p:spPr>
          <a:xfrm>
            <a:off x="504000" y="226080"/>
            <a:ext cx="9072000" cy="946440"/>
          </a:xfrm>
          <a:prstGeom prst="rect">
            <a:avLst/>
          </a:prstGeom>
        </p:spPr>
        <p:txBody>
          <a:bodyPr lIns="0" rIns="0" tIns="0" bIns="0" anchor="ctr">
            <a:spAutoFit/>
          </a:bodyPr>
          <a:p>
            <a:pPr algn="ctr"/>
            <a:endParaRPr b="0" lang="de-DE" sz="4400" spc="-1" strike="noStrike">
              <a:latin typeface="Arial"/>
            </a:endParaRPr>
          </a:p>
        </p:txBody>
      </p:sp>
      <p:sp>
        <p:nvSpPr>
          <p:cNvPr id="85" name="PlaceHolder 2"/>
          <p:cNvSpPr>
            <a:spLocks noGrp="1"/>
          </p:cNvSpPr>
          <p:nvPr>
            <p:ph type="subTitle"/>
          </p:nvPr>
        </p:nvSpPr>
        <p:spPr>
          <a:xfrm>
            <a:off x="504000" y="1326600"/>
            <a:ext cx="9072000" cy="3288600"/>
          </a:xfrm>
          <a:prstGeom prst="rect">
            <a:avLst/>
          </a:prstGeom>
        </p:spPr>
        <p:txBody>
          <a:bodyPr lIns="0" rIns="0" tIns="0" bIns="0" anchor="ctr">
            <a:spAutoFit/>
          </a:bodyPr>
          <a:p>
            <a:pPr algn="ctr"/>
            <a:endParaRPr b="0" lang="de-DE"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504000" y="226080"/>
            <a:ext cx="9072000" cy="946440"/>
          </a:xfrm>
          <a:prstGeom prst="rect">
            <a:avLst/>
          </a:prstGeom>
        </p:spPr>
        <p:txBody>
          <a:bodyPr lIns="0" rIns="0" tIns="0" bIns="0" anchor="ctr">
            <a:spAutoFit/>
          </a:bodyPr>
          <a:p>
            <a:pPr algn="ctr"/>
            <a:endParaRPr b="0" lang="de-DE" sz="4400" spc="-1" strike="noStrike">
              <a:latin typeface="Arial"/>
            </a:endParaRPr>
          </a:p>
        </p:txBody>
      </p:sp>
      <p:sp>
        <p:nvSpPr>
          <p:cNvPr id="87" name="PlaceHolder 2"/>
          <p:cNvSpPr>
            <a:spLocks noGrp="1"/>
          </p:cNvSpPr>
          <p:nvPr>
            <p:ph type="body"/>
          </p:nvPr>
        </p:nvSpPr>
        <p:spPr>
          <a:xfrm>
            <a:off x="504000" y="1326600"/>
            <a:ext cx="9072000" cy="3288600"/>
          </a:xfrm>
          <a:prstGeom prst="rect">
            <a:avLst/>
          </a:prstGeom>
        </p:spPr>
        <p:txBody>
          <a:bodyPr lIns="0" rIns="0" tIns="0" bIns="0">
            <a:normAutofit/>
          </a:bodyPr>
          <a:p>
            <a:endParaRPr b="0" lang="de-DE"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504000" y="226080"/>
            <a:ext cx="9072000" cy="946440"/>
          </a:xfrm>
          <a:prstGeom prst="rect">
            <a:avLst/>
          </a:prstGeom>
        </p:spPr>
        <p:txBody>
          <a:bodyPr lIns="0" rIns="0" tIns="0" bIns="0" anchor="ctr">
            <a:spAutoFit/>
          </a:bodyPr>
          <a:p>
            <a:pPr algn="ctr"/>
            <a:endParaRPr b="0" lang="de-DE" sz="4400" spc="-1" strike="noStrike">
              <a:latin typeface="Arial"/>
            </a:endParaRPr>
          </a:p>
        </p:txBody>
      </p:sp>
      <p:sp>
        <p:nvSpPr>
          <p:cNvPr id="89" name="PlaceHolder 2"/>
          <p:cNvSpPr>
            <a:spLocks noGrp="1"/>
          </p:cNvSpPr>
          <p:nvPr>
            <p:ph type="body"/>
          </p:nvPr>
        </p:nvSpPr>
        <p:spPr>
          <a:xfrm>
            <a:off x="504000" y="1326600"/>
            <a:ext cx="4426920" cy="3288600"/>
          </a:xfrm>
          <a:prstGeom prst="rect">
            <a:avLst/>
          </a:prstGeom>
        </p:spPr>
        <p:txBody>
          <a:bodyPr lIns="0" rIns="0" tIns="0" bIns="0">
            <a:normAutofit/>
          </a:bodyPr>
          <a:p>
            <a:endParaRPr b="0" lang="de-DE" sz="3200" spc="-1" strike="noStrike">
              <a:latin typeface="Arial"/>
            </a:endParaRPr>
          </a:p>
        </p:txBody>
      </p:sp>
      <p:sp>
        <p:nvSpPr>
          <p:cNvPr id="90" name="PlaceHolder 3"/>
          <p:cNvSpPr>
            <a:spLocks noGrp="1"/>
          </p:cNvSpPr>
          <p:nvPr>
            <p:ph type="body"/>
          </p:nvPr>
        </p:nvSpPr>
        <p:spPr>
          <a:xfrm>
            <a:off x="5152680" y="1326600"/>
            <a:ext cx="4426920" cy="3288600"/>
          </a:xfrm>
          <a:prstGeom prst="rect">
            <a:avLst/>
          </a:prstGeom>
        </p:spPr>
        <p:txBody>
          <a:bodyPr lIns="0" rIns="0" tIns="0" bIns="0">
            <a:normAutofit/>
          </a:bodyPr>
          <a:p>
            <a:endParaRPr b="0" lang="de-DE"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1" name="PlaceHolder 1"/>
          <p:cNvSpPr>
            <a:spLocks noGrp="1"/>
          </p:cNvSpPr>
          <p:nvPr>
            <p:ph type="title"/>
          </p:nvPr>
        </p:nvSpPr>
        <p:spPr>
          <a:xfrm>
            <a:off x="504000" y="226080"/>
            <a:ext cx="9072000" cy="946440"/>
          </a:xfrm>
          <a:prstGeom prst="rect">
            <a:avLst/>
          </a:prstGeom>
        </p:spPr>
        <p:txBody>
          <a:bodyPr lIns="0" rIns="0" tIns="0" bIns="0" anchor="ctr">
            <a:spAutoFit/>
          </a:bodyPr>
          <a:p>
            <a:pPr algn="ctr"/>
            <a:endParaRPr b="0" lang="de-DE"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72000" cy="946440"/>
          </a:xfrm>
          <a:prstGeom prst="rect">
            <a:avLst/>
          </a:prstGeom>
        </p:spPr>
        <p:txBody>
          <a:bodyPr lIns="0" rIns="0" tIns="0" bIns="0" anchor="ctr">
            <a:spAutoFit/>
          </a:bodyPr>
          <a:p>
            <a:pPr algn="ctr"/>
            <a:endParaRPr b="0" lang="de-DE" sz="4400" spc="-1" strike="noStrike">
              <a:latin typeface="Arial"/>
            </a:endParaRPr>
          </a:p>
        </p:txBody>
      </p:sp>
      <p:sp>
        <p:nvSpPr>
          <p:cNvPr id="6" name="PlaceHolder 2"/>
          <p:cNvSpPr>
            <a:spLocks noGrp="1"/>
          </p:cNvSpPr>
          <p:nvPr>
            <p:ph type="body"/>
          </p:nvPr>
        </p:nvSpPr>
        <p:spPr>
          <a:xfrm>
            <a:off x="504000" y="1326600"/>
            <a:ext cx="9072000" cy="3288600"/>
          </a:xfrm>
          <a:prstGeom prst="rect">
            <a:avLst/>
          </a:prstGeom>
        </p:spPr>
        <p:txBody>
          <a:bodyPr lIns="0" rIns="0" tIns="0" bIns="0">
            <a:normAutofit/>
          </a:bodyPr>
          <a:p>
            <a:endParaRPr b="0" lang="de-DE"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2" name="PlaceHolder 1"/>
          <p:cNvSpPr>
            <a:spLocks noGrp="1"/>
          </p:cNvSpPr>
          <p:nvPr>
            <p:ph type="subTitle"/>
          </p:nvPr>
        </p:nvSpPr>
        <p:spPr>
          <a:xfrm>
            <a:off x="504000" y="226080"/>
            <a:ext cx="9072000" cy="4388400"/>
          </a:xfrm>
          <a:prstGeom prst="rect">
            <a:avLst/>
          </a:prstGeom>
        </p:spPr>
        <p:txBody>
          <a:bodyPr lIns="0" rIns="0" tIns="0" bIns="0" anchor="ctr">
            <a:spAutoFit/>
          </a:bodyPr>
          <a:p>
            <a:pPr algn="ctr"/>
            <a:endParaRPr b="0" lang="de-DE"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504000" y="226080"/>
            <a:ext cx="9072000" cy="946440"/>
          </a:xfrm>
          <a:prstGeom prst="rect">
            <a:avLst/>
          </a:prstGeom>
        </p:spPr>
        <p:txBody>
          <a:bodyPr lIns="0" rIns="0" tIns="0" bIns="0" anchor="ctr">
            <a:spAutoFit/>
          </a:bodyPr>
          <a:p>
            <a:pPr algn="ctr"/>
            <a:endParaRPr b="0" lang="de-DE" sz="4400" spc="-1" strike="noStrike">
              <a:latin typeface="Arial"/>
            </a:endParaRPr>
          </a:p>
        </p:txBody>
      </p:sp>
      <p:sp>
        <p:nvSpPr>
          <p:cNvPr id="94" name="PlaceHolder 2"/>
          <p:cNvSpPr>
            <a:spLocks noGrp="1"/>
          </p:cNvSpPr>
          <p:nvPr>
            <p:ph type="body"/>
          </p:nvPr>
        </p:nvSpPr>
        <p:spPr>
          <a:xfrm>
            <a:off x="504000" y="1326600"/>
            <a:ext cx="4426920" cy="1568520"/>
          </a:xfrm>
          <a:prstGeom prst="rect">
            <a:avLst/>
          </a:prstGeom>
        </p:spPr>
        <p:txBody>
          <a:bodyPr lIns="0" rIns="0" tIns="0" bIns="0">
            <a:normAutofit/>
          </a:bodyPr>
          <a:p>
            <a:endParaRPr b="0" lang="de-DE" sz="3200" spc="-1" strike="noStrike">
              <a:latin typeface="Arial"/>
            </a:endParaRPr>
          </a:p>
        </p:txBody>
      </p:sp>
      <p:sp>
        <p:nvSpPr>
          <p:cNvPr id="95" name="PlaceHolder 3"/>
          <p:cNvSpPr>
            <a:spLocks noGrp="1"/>
          </p:cNvSpPr>
          <p:nvPr>
            <p:ph type="body"/>
          </p:nvPr>
        </p:nvSpPr>
        <p:spPr>
          <a:xfrm>
            <a:off x="5152680" y="1326600"/>
            <a:ext cx="4426920" cy="3288600"/>
          </a:xfrm>
          <a:prstGeom prst="rect">
            <a:avLst/>
          </a:prstGeom>
        </p:spPr>
        <p:txBody>
          <a:bodyPr lIns="0" rIns="0" tIns="0" bIns="0">
            <a:normAutofit/>
          </a:bodyPr>
          <a:p>
            <a:endParaRPr b="0" lang="de-DE" sz="3200" spc="-1" strike="noStrike">
              <a:latin typeface="Arial"/>
            </a:endParaRPr>
          </a:p>
        </p:txBody>
      </p:sp>
      <p:sp>
        <p:nvSpPr>
          <p:cNvPr id="96" name="PlaceHolder 4"/>
          <p:cNvSpPr>
            <a:spLocks noGrp="1"/>
          </p:cNvSpPr>
          <p:nvPr>
            <p:ph type="body"/>
          </p:nvPr>
        </p:nvSpPr>
        <p:spPr>
          <a:xfrm>
            <a:off x="504000" y="3044520"/>
            <a:ext cx="4426920" cy="1568520"/>
          </a:xfrm>
          <a:prstGeom prst="rect">
            <a:avLst/>
          </a:prstGeom>
        </p:spPr>
        <p:txBody>
          <a:bodyPr lIns="0" rIns="0" tIns="0" bIns="0">
            <a:normAutofit/>
          </a:bodyPr>
          <a:p>
            <a:endParaRPr b="0" lang="de-DE"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504000" y="226080"/>
            <a:ext cx="9072000" cy="946440"/>
          </a:xfrm>
          <a:prstGeom prst="rect">
            <a:avLst/>
          </a:prstGeom>
        </p:spPr>
        <p:txBody>
          <a:bodyPr lIns="0" rIns="0" tIns="0" bIns="0" anchor="ctr">
            <a:spAutoFit/>
          </a:bodyPr>
          <a:p>
            <a:pPr algn="ctr"/>
            <a:endParaRPr b="0" lang="de-DE" sz="4400" spc="-1" strike="noStrike">
              <a:latin typeface="Arial"/>
            </a:endParaRPr>
          </a:p>
        </p:txBody>
      </p:sp>
      <p:sp>
        <p:nvSpPr>
          <p:cNvPr id="98" name="PlaceHolder 2"/>
          <p:cNvSpPr>
            <a:spLocks noGrp="1"/>
          </p:cNvSpPr>
          <p:nvPr>
            <p:ph type="body"/>
          </p:nvPr>
        </p:nvSpPr>
        <p:spPr>
          <a:xfrm>
            <a:off x="504000" y="1326600"/>
            <a:ext cx="4426920" cy="3288600"/>
          </a:xfrm>
          <a:prstGeom prst="rect">
            <a:avLst/>
          </a:prstGeom>
        </p:spPr>
        <p:txBody>
          <a:bodyPr lIns="0" rIns="0" tIns="0" bIns="0">
            <a:normAutofit/>
          </a:bodyPr>
          <a:p>
            <a:endParaRPr b="0" lang="de-DE" sz="3200" spc="-1" strike="noStrike">
              <a:latin typeface="Arial"/>
            </a:endParaRPr>
          </a:p>
        </p:txBody>
      </p:sp>
      <p:sp>
        <p:nvSpPr>
          <p:cNvPr id="99" name="PlaceHolder 3"/>
          <p:cNvSpPr>
            <a:spLocks noGrp="1"/>
          </p:cNvSpPr>
          <p:nvPr>
            <p:ph type="body"/>
          </p:nvPr>
        </p:nvSpPr>
        <p:spPr>
          <a:xfrm>
            <a:off x="5152680" y="1326600"/>
            <a:ext cx="4426920" cy="1568520"/>
          </a:xfrm>
          <a:prstGeom prst="rect">
            <a:avLst/>
          </a:prstGeom>
        </p:spPr>
        <p:txBody>
          <a:bodyPr lIns="0" rIns="0" tIns="0" bIns="0">
            <a:normAutofit/>
          </a:bodyPr>
          <a:p>
            <a:endParaRPr b="0" lang="de-DE" sz="3200" spc="-1" strike="noStrike">
              <a:latin typeface="Arial"/>
            </a:endParaRPr>
          </a:p>
        </p:txBody>
      </p:sp>
      <p:sp>
        <p:nvSpPr>
          <p:cNvPr id="100" name="PlaceHolder 4"/>
          <p:cNvSpPr>
            <a:spLocks noGrp="1"/>
          </p:cNvSpPr>
          <p:nvPr>
            <p:ph type="body"/>
          </p:nvPr>
        </p:nvSpPr>
        <p:spPr>
          <a:xfrm>
            <a:off x="5152680" y="3044520"/>
            <a:ext cx="4426920" cy="1568520"/>
          </a:xfrm>
          <a:prstGeom prst="rect">
            <a:avLst/>
          </a:prstGeom>
        </p:spPr>
        <p:txBody>
          <a:bodyPr lIns="0" rIns="0" tIns="0" bIns="0">
            <a:normAutofit/>
          </a:bodyPr>
          <a:p>
            <a:endParaRPr b="0" lang="de-DE"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504000" y="226080"/>
            <a:ext cx="9072000" cy="946440"/>
          </a:xfrm>
          <a:prstGeom prst="rect">
            <a:avLst/>
          </a:prstGeom>
        </p:spPr>
        <p:txBody>
          <a:bodyPr lIns="0" rIns="0" tIns="0" bIns="0" anchor="ctr">
            <a:spAutoFit/>
          </a:bodyPr>
          <a:p>
            <a:pPr algn="ctr"/>
            <a:endParaRPr b="0" lang="de-DE" sz="4400" spc="-1" strike="noStrike">
              <a:latin typeface="Arial"/>
            </a:endParaRPr>
          </a:p>
        </p:txBody>
      </p:sp>
      <p:sp>
        <p:nvSpPr>
          <p:cNvPr id="102" name="PlaceHolder 2"/>
          <p:cNvSpPr>
            <a:spLocks noGrp="1"/>
          </p:cNvSpPr>
          <p:nvPr>
            <p:ph type="body"/>
          </p:nvPr>
        </p:nvSpPr>
        <p:spPr>
          <a:xfrm>
            <a:off x="504000" y="1326600"/>
            <a:ext cx="4426920" cy="1568520"/>
          </a:xfrm>
          <a:prstGeom prst="rect">
            <a:avLst/>
          </a:prstGeom>
        </p:spPr>
        <p:txBody>
          <a:bodyPr lIns="0" rIns="0" tIns="0" bIns="0">
            <a:normAutofit/>
          </a:bodyPr>
          <a:p>
            <a:endParaRPr b="0" lang="de-DE" sz="3200" spc="-1" strike="noStrike">
              <a:latin typeface="Arial"/>
            </a:endParaRPr>
          </a:p>
        </p:txBody>
      </p:sp>
      <p:sp>
        <p:nvSpPr>
          <p:cNvPr id="103" name="PlaceHolder 3"/>
          <p:cNvSpPr>
            <a:spLocks noGrp="1"/>
          </p:cNvSpPr>
          <p:nvPr>
            <p:ph type="body"/>
          </p:nvPr>
        </p:nvSpPr>
        <p:spPr>
          <a:xfrm>
            <a:off x="5152680" y="1326600"/>
            <a:ext cx="4426920" cy="1568520"/>
          </a:xfrm>
          <a:prstGeom prst="rect">
            <a:avLst/>
          </a:prstGeom>
        </p:spPr>
        <p:txBody>
          <a:bodyPr lIns="0" rIns="0" tIns="0" bIns="0">
            <a:normAutofit/>
          </a:bodyPr>
          <a:p>
            <a:endParaRPr b="0" lang="de-DE" sz="3200" spc="-1" strike="noStrike">
              <a:latin typeface="Arial"/>
            </a:endParaRPr>
          </a:p>
        </p:txBody>
      </p:sp>
      <p:sp>
        <p:nvSpPr>
          <p:cNvPr id="104" name="PlaceHolder 4"/>
          <p:cNvSpPr>
            <a:spLocks noGrp="1"/>
          </p:cNvSpPr>
          <p:nvPr>
            <p:ph type="body"/>
          </p:nvPr>
        </p:nvSpPr>
        <p:spPr>
          <a:xfrm>
            <a:off x="504000" y="3044520"/>
            <a:ext cx="9072000" cy="1568520"/>
          </a:xfrm>
          <a:prstGeom prst="rect">
            <a:avLst/>
          </a:prstGeom>
        </p:spPr>
        <p:txBody>
          <a:bodyPr lIns="0" rIns="0" tIns="0" bIns="0">
            <a:normAutofit/>
          </a:bodyPr>
          <a:p>
            <a:endParaRPr b="0" lang="de-DE"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504000" y="226080"/>
            <a:ext cx="9072000" cy="946440"/>
          </a:xfrm>
          <a:prstGeom prst="rect">
            <a:avLst/>
          </a:prstGeom>
        </p:spPr>
        <p:txBody>
          <a:bodyPr lIns="0" rIns="0" tIns="0" bIns="0" anchor="ctr">
            <a:spAutoFit/>
          </a:bodyPr>
          <a:p>
            <a:pPr algn="ctr"/>
            <a:endParaRPr b="0" lang="de-DE" sz="4400" spc="-1" strike="noStrike">
              <a:latin typeface="Arial"/>
            </a:endParaRPr>
          </a:p>
        </p:txBody>
      </p:sp>
      <p:sp>
        <p:nvSpPr>
          <p:cNvPr id="106" name="PlaceHolder 2"/>
          <p:cNvSpPr>
            <a:spLocks noGrp="1"/>
          </p:cNvSpPr>
          <p:nvPr>
            <p:ph type="body"/>
          </p:nvPr>
        </p:nvSpPr>
        <p:spPr>
          <a:xfrm>
            <a:off x="504000" y="1326600"/>
            <a:ext cx="9072000" cy="1568520"/>
          </a:xfrm>
          <a:prstGeom prst="rect">
            <a:avLst/>
          </a:prstGeom>
        </p:spPr>
        <p:txBody>
          <a:bodyPr lIns="0" rIns="0" tIns="0" bIns="0">
            <a:normAutofit/>
          </a:bodyPr>
          <a:p>
            <a:endParaRPr b="0" lang="de-DE" sz="3200" spc="-1" strike="noStrike">
              <a:latin typeface="Arial"/>
            </a:endParaRPr>
          </a:p>
        </p:txBody>
      </p:sp>
      <p:sp>
        <p:nvSpPr>
          <p:cNvPr id="107" name="PlaceHolder 3"/>
          <p:cNvSpPr>
            <a:spLocks noGrp="1"/>
          </p:cNvSpPr>
          <p:nvPr>
            <p:ph type="body"/>
          </p:nvPr>
        </p:nvSpPr>
        <p:spPr>
          <a:xfrm>
            <a:off x="504000" y="3044520"/>
            <a:ext cx="9072000" cy="1568520"/>
          </a:xfrm>
          <a:prstGeom prst="rect">
            <a:avLst/>
          </a:prstGeom>
        </p:spPr>
        <p:txBody>
          <a:bodyPr lIns="0" rIns="0" tIns="0" bIns="0">
            <a:normAutofit/>
          </a:bodyPr>
          <a:p>
            <a:endParaRPr b="0" lang="de-DE"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504000" y="226080"/>
            <a:ext cx="9072000" cy="946440"/>
          </a:xfrm>
          <a:prstGeom prst="rect">
            <a:avLst/>
          </a:prstGeom>
        </p:spPr>
        <p:txBody>
          <a:bodyPr lIns="0" rIns="0" tIns="0" bIns="0" anchor="ctr">
            <a:spAutoFit/>
          </a:bodyPr>
          <a:p>
            <a:pPr algn="ctr"/>
            <a:endParaRPr b="0" lang="de-DE" sz="4400" spc="-1" strike="noStrike">
              <a:latin typeface="Arial"/>
            </a:endParaRPr>
          </a:p>
        </p:txBody>
      </p:sp>
      <p:sp>
        <p:nvSpPr>
          <p:cNvPr id="109" name="PlaceHolder 2"/>
          <p:cNvSpPr>
            <a:spLocks noGrp="1"/>
          </p:cNvSpPr>
          <p:nvPr>
            <p:ph type="body"/>
          </p:nvPr>
        </p:nvSpPr>
        <p:spPr>
          <a:xfrm>
            <a:off x="504000" y="1326600"/>
            <a:ext cx="4426920" cy="1568520"/>
          </a:xfrm>
          <a:prstGeom prst="rect">
            <a:avLst/>
          </a:prstGeom>
        </p:spPr>
        <p:txBody>
          <a:bodyPr lIns="0" rIns="0" tIns="0" bIns="0">
            <a:normAutofit/>
          </a:bodyPr>
          <a:p>
            <a:endParaRPr b="0" lang="de-DE" sz="3200" spc="-1" strike="noStrike">
              <a:latin typeface="Arial"/>
            </a:endParaRPr>
          </a:p>
        </p:txBody>
      </p:sp>
      <p:sp>
        <p:nvSpPr>
          <p:cNvPr id="110" name="PlaceHolder 3"/>
          <p:cNvSpPr>
            <a:spLocks noGrp="1"/>
          </p:cNvSpPr>
          <p:nvPr>
            <p:ph type="body"/>
          </p:nvPr>
        </p:nvSpPr>
        <p:spPr>
          <a:xfrm>
            <a:off x="5152680" y="1326600"/>
            <a:ext cx="4426920" cy="1568520"/>
          </a:xfrm>
          <a:prstGeom prst="rect">
            <a:avLst/>
          </a:prstGeom>
        </p:spPr>
        <p:txBody>
          <a:bodyPr lIns="0" rIns="0" tIns="0" bIns="0">
            <a:normAutofit/>
          </a:bodyPr>
          <a:p>
            <a:endParaRPr b="0" lang="de-DE" sz="3200" spc="-1" strike="noStrike">
              <a:latin typeface="Arial"/>
            </a:endParaRPr>
          </a:p>
        </p:txBody>
      </p:sp>
      <p:sp>
        <p:nvSpPr>
          <p:cNvPr id="111" name="PlaceHolder 4"/>
          <p:cNvSpPr>
            <a:spLocks noGrp="1"/>
          </p:cNvSpPr>
          <p:nvPr>
            <p:ph type="body"/>
          </p:nvPr>
        </p:nvSpPr>
        <p:spPr>
          <a:xfrm>
            <a:off x="504000" y="3044520"/>
            <a:ext cx="4426920" cy="1568520"/>
          </a:xfrm>
          <a:prstGeom prst="rect">
            <a:avLst/>
          </a:prstGeom>
        </p:spPr>
        <p:txBody>
          <a:bodyPr lIns="0" rIns="0" tIns="0" bIns="0">
            <a:normAutofit/>
          </a:bodyPr>
          <a:p>
            <a:endParaRPr b="0" lang="de-DE" sz="3200" spc="-1" strike="noStrike">
              <a:latin typeface="Arial"/>
            </a:endParaRPr>
          </a:p>
        </p:txBody>
      </p:sp>
      <p:sp>
        <p:nvSpPr>
          <p:cNvPr id="112" name="PlaceHolder 5"/>
          <p:cNvSpPr>
            <a:spLocks noGrp="1"/>
          </p:cNvSpPr>
          <p:nvPr>
            <p:ph type="body"/>
          </p:nvPr>
        </p:nvSpPr>
        <p:spPr>
          <a:xfrm>
            <a:off x="5152680" y="3044520"/>
            <a:ext cx="4426920" cy="1568520"/>
          </a:xfrm>
          <a:prstGeom prst="rect">
            <a:avLst/>
          </a:prstGeom>
        </p:spPr>
        <p:txBody>
          <a:bodyPr lIns="0" rIns="0" tIns="0" bIns="0">
            <a:normAutofit/>
          </a:bodyPr>
          <a:p>
            <a:endParaRPr b="0" lang="de-DE"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504000" y="226080"/>
            <a:ext cx="9072000" cy="946440"/>
          </a:xfrm>
          <a:prstGeom prst="rect">
            <a:avLst/>
          </a:prstGeom>
        </p:spPr>
        <p:txBody>
          <a:bodyPr lIns="0" rIns="0" tIns="0" bIns="0" anchor="ctr">
            <a:spAutoFit/>
          </a:bodyPr>
          <a:p>
            <a:pPr algn="ctr"/>
            <a:endParaRPr b="0" lang="de-DE" sz="4400" spc="-1" strike="noStrike">
              <a:latin typeface="Arial"/>
            </a:endParaRPr>
          </a:p>
        </p:txBody>
      </p:sp>
      <p:sp>
        <p:nvSpPr>
          <p:cNvPr id="114" name="PlaceHolder 2"/>
          <p:cNvSpPr>
            <a:spLocks noGrp="1"/>
          </p:cNvSpPr>
          <p:nvPr>
            <p:ph type="body"/>
          </p:nvPr>
        </p:nvSpPr>
        <p:spPr>
          <a:xfrm>
            <a:off x="504000" y="1326600"/>
            <a:ext cx="2921040" cy="1568520"/>
          </a:xfrm>
          <a:prstGeom prst="rect">
            <a:avLst/>
          </a:prstGeom>
        </p:spPr>
        <p:txBody>
          <a:bodyPr lIns="0" rIns="0" tIns="0" bIns="0">
            <a:normAutofit/>
          </a:bodyPr>
          <a:p>
            <a:endParaRPr b="0" lang="de-DE" sz="3200" spc="-1" strike="noStrike">
              <a:latin typeface="Arial"/>
            </a:endParaRPr>
          </a:p>
        </p:txBody>
      </p:sp>
      <p:sp>
        <p:nvSpPr>
          <p:cNvPr id="115" name="PlaceHolder 3"/>
          <p:cNvSpPr>
            <a:spLocks noGrp="1"/>
          </p:cNvSpPr>
          <p:nvPr>
            <p:ph type="body"/>
          </p:nvPr>
        </p:nvSpPr>
        <p:spPr>
          <a:xfrm>
            <a:off x="3571560" y="1326600"/>
            <a:ext cx="2921040" cy="1568520"/>
          </a:xfrm>
          <a:prstGeom prst="rect">
            <a:avLst/>
          </a:prstGeom>
        </p:spPr>
        <p:txBody>
          <a:bodyPr lIns="0" rIns="0" tIns="0" bIns="0">
            <a:normAutofit/>
          </a:bodyPr>
          <a:p>
            <a:endParaRPr b="0" lang="de-DE" sz="3200" spc="-1" strike="noStrike">
              <a:latin typeface="Arial"/>
            </a:endParaRPr>
          </a:p>
        </p:txBody>
      </p:sp>
      <p:sp>
        <p:nvSpPr>
          <p:cNvPr id="116" name="PlaceHolder 4"/>
          <p:cNvSpPr>
            <a:spLocks noGrp="1"/>
          </p:cNvSpPr>
          <p:nvPr>
            <p:ph type="body"/>
          </p:nvPr>
        </p:nvSpPr>
        <p:spPr>
          <a:xfrm>
            <a:off x="6639120" y="1326600"/>
            <a:ext cx="2921040" cy="1568520"/>
          </a:xfrm>
          <a:prstGeom prst="rect">
            <a:avLst/>
          </a:prstGeom>
        </p:spPr>
        <p:txBody>
          <a:bodyPr lIns="0" rIns="0" tIns="0" bIns="0">
            <a:normAutofit/>
          </a:bodyPr>
          <a:p>
            <a:endParaRPr b="0" lang="de-DE" sz="3200" spc="-1" strike="noStrike">
              <a:latin typeface="Arial"/>
            </a:endParaRPr>
          </a:p>
        </p:txBody>
      </p:sp>
      <p:sp>
        <p:nvSpPr>
          <p:cNvPr id="117" name="PlaceHolder 5"/>
          <p:cNvSpPr>
            <a:spLocks noGrp="1"/>
          </p:cNvSpPr>
          <p:nvPr>
            <p:ph type="body"/>
          </p:nvPr>
        </p:nvSpPr>
        <p:spPr>
          <a:xfrm>
            <a:off x="504000" y="3044520"/>
            <a:ext cx="2921040" cy="1568520"/>
          </a:xfrm>
          <a:prstGeom prst="rect">
            <a:avLst/>
          </a:prstGeom>
        </p:spPr>
        <p:txBody>
          <a:bodyPr lIns="0" rIns="0" tIns="0" bIns="0">
            <a:normAutofit/>
          </a:bodyPr>
          <a:p>
            <a:endParaRPr b="0" lang="de-DE" sz="3200" spc="-1" strike="noStrike">
              <a:latin typeface="Arial"/>
            </a:endParaRPr>
          </a:p>
        </p:txBody>
      </p:sp>
      <p:sp>
        <p:nvSpPr>
          <p:cNvPr id="118" name="PlaceHolder 6"/>
          <p:cNvSpPr>
            <a:spLocks noGrp="1"/>
          </p:cNvSpPr>
          <p:nvPr>
            <p:ph type="body"/>
          </p:nvPr>
        </p:nvSpPr>
        <p:spPr>
          <a:xfrm>
            <a:off x="3571560" y="3044520"/>
            <a:ext cx="2921040" cy="1568520"/>
          </a:xfrm>
          <a:prstGeom prst="rect">
            <a:avLst/>
          </a:prstGeom>
        </p:spPr>
        <p:txBody>
          <a:bodyPr lIns="0" rIns="0" tIns="0" bIns="0">
            <a:normAutofit/>
          </a:bodyPr>
          <a:p>
            <a:endParaRPr b="0" lang="de-DE" sz="3200" spc="-1" strike="noStrike">
              <a:latin typeface="Arial"/>
            </a:endParaRPr>
          </a:p>
        </p:txBody>
      </p:sp>
      <p:sp>
        <p:nvSpPr>
          <p:cNvPr id="119" name="PlaceHolder 7"/>
          <p:cNvSpPr>
            <a:spLocks noGrp="1"/>
          </p:cNvSpPr>
          <p:nvPr>
            <p:ph type="body"/>
          </p:nvPr>
        </p:nvSpPr>
        <p:spPr>
          <a:xfrm>
            <a:off x="6639120" y="3044520"/>
            <a:ext cx="2921040" cy="1568520"/>
          </a:xfrm>
          <a:prstGeom prst="rect">
            <a:avLst/>
          </a:prstGeom>
        </p:spPr>
        <p:txBody>
          <a:bodyPr lIns="0" rIns="0" tIns="0" bIns="0">
            <a:normAutofit/>
          </a:bodyPr>
          <a:p>
            <a:endParaRPr b="0" lang="de-DE"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226080"/>
            <a:ext cx="9072000" cy="946440"/>
          </a:xfrm>
          <a:prstGeom prst="rect">
            <a:avLst/>
          </a:prstGeom>
        </p:spPr>
        <p:txBody>
          <a:bodyPr lIns="0" rIns="0" tIns="0" bIns="0" anchor="ctr">
            <a:spAutoFit/>
          </a:bodyPr>
          <a:p>
            <a:pPr algn="ctr"/>
            <a:endParaRPr b="0" lang="de-DE" sz="4400" spc="-1" strike="noStrike">
              <a:latin typeface="Arial"/>
            </a:endParaRPr>
          </a:p>
        </p:txBody>
      </p:sp>
      <p:sp>
        <p:nvSpPr>
          <p:cNvPr id="8" name="PlaceHolder 2"/>
          <p:cNvSpPr>
            <a:spLocks noGrp="1"/>
          </p:cNvSpPr>
          <p:nvPr>
            <p:ph type="body"/>
          </p:nvPr>
        </p:nvSpPr>
        <p:spPr>
          <a:xfrm>
            <a:off x="504000" y="1326600"/>
            <a:ext cx="4426920" cy="3288600"/>
          </a:xfrm>
          <a:prstGeom prst="rect">
            <a:avLst/>
          </a:prstGeom>
        </p:spPr>
        <p:txBody>
          <a:bodyPr lIns="0" rIns="0" tIns="0" bIns="0">
            <a:normAutofit/>
          </a:bodyPr>
          <a:p>
            <a:endParaRPr b="0" lang="de-DE" sz="3200" spc="-1" strike="noStrike">
              <a:latin typeface="Arial"/>
            </a:endParaRPr>
          </a:p>
        </p:txBody>
      </p:sp>
      <p:sp>
        <p:nvSpPr>
          <p:cNvPr id="9" name="PlaceHolder 3"/>
          <p:cNvSpPr>
            <a:spLocks noGrp="1"/>
          </p:cNvSpPr>
          <p:nvPr>
            <p:ph type="body"/>
          </p:nvPr>
        </p:nvSpPr>
        <p:spPr>
          <a:xfrm>
            <a:off x="5152680" y="1326600"/>
            <a:ext cx="4426920" cy="3288600"/>
          </a:xfrm>
          <a:prstGeom prst="rect">
            <a:avLst/>
          </a:prstGeom>
        </p:spPr>
        <p:txBody>
          <a:bodyPr lIns="0" rIns="0" tIns="0" bIns="0">
            <a:normAutofit/>
          </a:bodyPr>
          <a:p>
            <a:endParaRPr b="0" lang="de-DE"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504000" y="226080"/>
            <a:ext cx="9072000" cy="946440"/>
          </a:xfrm>
          <a:prstGeom prst="rect">
            <a:avLst/>
          </a:prstGeom>
        </p:spPr>
        <p:txBody>
          <a:bodyPr lIns="0" rIns="0" tIns="0" bIns="0" anchor="ctr">
            <a:spAutoFit/>
          </a:bodyPr>
          <a:p>
            <a:pPr algn="ctr"/>
            <a:endParaRPr b="0" lang="de-DE"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504000" y="226080"/>
            <a:ext cx="9072000" cy="4388400"/>
          </a:xfrm>
          <a:prstGeom prst="rect">
            <a:avLst/>
          </a:prstGeom>
        </p:spPr>
        <p:txBody>
          <a:bodyPr lIns="0" rIns="0" tIns="0" bIns="0" anchor="ctr">
            <a:spAutoFit/>
          </a:bodyPr>
          <a:p>
            <a:pPr algn="ctr"/>
            <a:endParaRPr b="0" lang="de-DE"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226080"/>
            <a:ext cx="9072000" cy="946440"/>
          </a:xfrm>
          <a:prstGeom prst="rect">
            <a:avLst/>
          </a:prstGeom>
        </p:spPr>
        <p:txBody>
          <a:bodyPr lIns="0" rIns="0" tIns="0" bIns="0" anchor="ctr">
            <a:spAutoFit/>
          </a:bodyPr>
          <a:p>
            <a:pPr algn="ctr"/>
            <a:endParaRPr b="0" lang="de-DE" sz="4400" spc="-1" strike="noStrike">
              <a:latin typeface="Arial"/>
            </a:endParaRPr>
          </a:p>
        </p:txBody>
      </p:sp>
      <p:sp>
        <p:nvSpPr>
          <p:cNvPr id="13" name="PlaceHolder 2"/>
          <p:cNvSpPr>
            <a:spLocks noGrp="1"/>
          </p:cNvSpPr>
          <p:nvPr>
            <p:ph type="body"/>
          </p:nvPr>
        </p:nvSpPr>
        <p:spPr>
          <a:xfrm>
            <a:off x="504000" y="1326600"/>
            <a:ext cx="4426920" cy="1568520"/>
          </a:xfrm>
          <a:prstGeom prst="rect">
            <a:avLst/>
          </a:prstGeom>
        </p:spPr>
        <p:txBody>
          <a:bodyPr lIns="0" rIns="0" tIns="0" bIns="0">
            <a:normAutofit/>
          </a:bodyPr>
          <a:p>
            <a:endParaRPr b="0" lang="de-DE" sz="3200" spc="-1" strike="noStrike">
              <a:latin typeface="Arial"/>
            </a:endParaRPr>
          </a:p>
        </p:txBody>
      </p:sp>
      <p:sp>
        <p:nvSpPr>
          <p:cNvPr id="14" name="PlaceHolder 3"/>
          <p:cNvSpPr>
            <a:spLocks noGrp="1"/>
          </p:cNvSpPr>
          <p:nvPr>
            <p:ph type="body"/>
          </p:nvPr>
        </p:nvSpPr>
        <p:spPr>
          <a:xfrm>
            <a:off x="5152680" y="1326600"/>
            <a:ext cx="4426920" cy="3288600"/>
          </a:xfrm>
          <a:prstGeom prst="rect">
            <a:avLst/>
          </a:prstGeom>
        </p:spPr>
        <p:txBody>
          <a:bodyPr lIns="0" rIns="0" tIns="0" bIns="0">
            <a:normAutofit/>
          </a:bodyPr>
          <a:p>
            <a:endParaRPr b="0" lang="de-DE" sz="3200" spc="-1" strike="noStrike">
              <a:latin typeface="Arial"/>
            </a:endParaRPr>
          </a:p>
        </p:txBody>
      </p:sp>
      <p:sp>
        <p:nvSpPr>
          <p:cNvPr id="15" name="PlaceHolder 4"/>
          <p:cNvSpPr>
            <a:spLocks noGrp="1"/>
          </p:cNvSpPr>
          <p:nvPr>
            <p:ph type="body"/>
          </p:nvPr>
        </p:nvSpPr>
        <p:spPr>
          <a:xfrm>
            <a:off x="504000" y="3044520"/>
            <a:ext cx="4426920" cy="1568520"/>
          </a:xfrm>
          <a:prstGeom prst="rect">
            <a:avLst/>
          </a:prstGeom>
        </p:spPr>
        <p:txBody>
          <a:bodyPr lIns="0" rIns="0" tIns="0" bIns="0">
            <a:normAutofit/>
          </a:bodyPr>
          <a:p>
            <a:endParaRPr b="0" lang="de-DE"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504000" y="226080"/>
            <a:ext cx="9072000" cy="946440"/>
          </a:xfrm>
          <a:prstGeom prst="rect">
            <a:avLst/>
          </a:prstGeom>
        </p:spPr>
        <p:txBody>
          <a:bodyPr lIns="0" rIns="0" tIns="0" bIns="0" anchor="ctr">
            <a:spAutoFit/>
          </a:bodyPr>
          <a:p>
            <a:pPr algn="ctr"/>
            <a:endParaRPr b="0" lang="de-DE" sz="4400" spc="-1" strike="noStrike">
              <a:latin typeface="Arial"/>
            </a:endParaRPr>
          </a:p>
        </p:txBody>
      </p:sp>
      <p:sp>
        <p:nvSpPr>
          <p:cNvPr id="17" name="PlaceHolder 2"/>
          <p:cNvSpPr>
            <a:spLocks noGrp="1"/>
          </p:cNvSpPr>
          <p:nvPr>
            <p:ph type="body"/>
          </p:nvPr>
        </p:nvSpPr>
        <p:spPr>
          <a:xfrm>
            <a:off x="504000" y="1326600"/>
            <a:ext cx="4426920" cy="3288600"/>
          </a:xfrm>
          <a:prstGeom prst="rect">
            <a:avLst/>
          </a:prstGeom>
        </p:spPr>
        <p:txBody>
          <a:bodyPr lIns="0" rIns="0" tIns="0" bIns="0">
            <a:normAutofit/>
          </a:bodyPr>
          <a:p>
            <a:endParaRPr b="0" lang="de-DE" sz="3200" spc="-1" strike="noStrike">
              <a:latin typeface="Arial"/>
            </a:endParaRPr>
          </a:p>
        </p:txBody>
      </p:sp>
      <p:sp>
        <p:nvSpPr>
          <p:cNvPr id="18" name="PlaceHolder 3"/>
          <p:cNvSpPr>
            <a:spLocks noGrp="1"/>
          </p:cNvSpPr>
          <p:nvPr>
            <p:ph type="body"/>
          </p:nvPr>
        </p:nvSpPr>
        <p:spPr>
          <a:xfrm>
            <a:off x="5152680" y="1326600"/>
            <a:ext cx="4426920" cy="1568520"/>
          </a:xfrm>
          <a:prstGeom prst="rect">
            <a:avLst/>
          </a:prstGeom>
        </p:spPr>
        <p:txBody>
          <a:bodyPr lIns="0" rIns="0" tIns="0" bIns="0">
            <a:normAutofit/>
          </a:bodyPr>
          <a:p>
            <a:endParaRPr b="0" lang="de-DE" sz="3200" spc="-1" strike="noStrike">
              <a:latin typeface="Arial"/>
            </a:endParaRPr>
          </a:p>
        </p:txBody>
      </p:sp>
      <p:sp>
        <p:nvSpPr>
          <p:cNvPr id="19" name="PlaceHolder 4"/>
          <p:cNvSpPr>
            <a:spLocks noGrp="1"/>
          </p:cNvSpPr>
          <p:nvPr>
            <p:ph type="body"/>
          </p:nvPr>
        </p:nvSpPr>
        <p:spPr>
          <a:xfrm>
            <a:off x="5152680" y="3044520"/>
            <a:ext cx="4426920" cy="1568520"/>
          </a:xfrm>
          <a:prstGeom prst="rect">
            <a:avLst/>
          </a:prstGeom>
        </p:spPr>
        <p:txBody>
          <a:bodyPr lIns="0" rIns="0" tIns="0" bIns="0">
            <a:normAutofit/>
          </a:bodyPr>
          <a:p>
            <a:endParaRPr b="0" lang="de-DE"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504000" y="226080"/>
            <a:ext cx="9072000" cy="946440"/>
          </a:xfrm>
          <a:prstGeom prst="rect">
            <a:avLst/>
          </a:prstGeom>
        </p:spPr>
        <p:txBody>
          <a:bodyPr lIns="0" rIns="0" tIns="0" bIns="0" anchor="ctr">
            <a:spAutoFit/>
          </a:bodyPr>
          <a:p>
            <a:pPr algn="ctr"/>
            <a:endParaRPr b="0" lang="de-DE" sz="4400" spc="-1" strike="noStrike">
              <a:latin typeface="Arial"/>
            </a:endParaRPr>
          </a:p>
        </p:txBody>
      </p:sp>
      <p:sp>
        <p:nvSpPr>
          <p:cNvPr id="21" name="PlaceHolder 2"/>
          <p:cNvSpPr>
            <a:spLocks noGrp="1"/>
          </p:cNvSpPr>
          <p:nvPr>
            <p:ph type="body"/>
          </p:nvPr>
        </p:nvSpPr>
        <p:spPr>
          <a:xfrm>
            <a:off x="504000" y="1326600"/>
            <a:ext cx="4426920" cy="1568520"/>
          </a:xfrm>
          <a:prstGeom prst="rect">
            <a:avLst/>
          </a:prstGeom>
        </p:spPr>
        <p:txBody>
          <a:bodyPr lIns="0" rIns="0" tIns="0" bIns="0">
            <a:normAutofit/>
          </a:bodyPr>
          <a:p>
            <a:endParaRPr b="0" lang="de-DE" sz="3200" spc="-1" strike="noStrike">
              <a:latin typeface="Arial"/>
            </a:endParaRPr>
          </a:p>
        </p:txBody>
      </p:sp>
      <p:sp>
        <p:nvSpPr>
          <p:cNvPr id="22" name="PlaceHolder 3"/>
          <p:cNvSpPr>
            <a:spLocks noGrp="1"/>
          </p:cNvSpPr>
          <p:nvPr>
            <p:ph type="body"/>
          </p:nvPr>
        </p:nvSpPr>
        <p:spPr>
          <a:xfrm>
            <a:off x="5152680" y="1326600"/>
            <a:ext cx="4426920" cy="1568520"/>
          </a:xfrm>
          <a:prstGeom prst="rect">
            <a:avLst/>
          </a:prstGeom>
        </p:spPr>
        <p:txBody>
          <a:bodyPr lIns="0" rIns="0" tIns="0" bIns="0">
            <a:normAutofit/>
          </a:bodyPr>
          <a:p>
            <a:endParaRPr b="0" lang="de-DE" sz="3200" spc="-1" strike="noStrike">
              <a:latin typeface="Arial"/>
            </a:endParaRPr>
          </a:p>
        </p:txBody>
      </p:sp>
      <p:sp>
        <p:nvSpPr>
          <p:cNvPr id="23" name="PlaceHolder 4"/>
          <p:cNvSpPr>
            <a:spLocks noGrp="1"/>
          </p:cNvSpPr>
          <p:nvPr>
            <p:ph type="body"/>
          </p:nvPr>
        </p:nvSpPr>
        <p:spPr>
          <a:xfrm>
            <a:off x="504000" y="3044520"/>
            <a:ext cx="9072000" cy="1568520"/>
          </a:xfrm>
          <a:prstGeom prst="rect">
            <a:avLst/>
          </a:prstGeom>
        </p:spPr>
        <p:txBody>
          <a:bodyPr lIns="0" rIns="0" tIns="0" bIns="0">
            <a:normAutofit/>
          </a:bodyPr>
          <a:p>
            <a:endParaRPr b="0" lang="de-DE"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3.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0" name="Grafik 2" descr=""/>
          <p:cNvPicPr/>
          <p:nvPr/>
        </p:nvPicPr>
        <p:blipFill>
          <a:blip r:embed="rId2"/>
          <a:stretch/>
        </p:blipFill>
        <p:spPr>
          <a:xfrm>
            <a:off x="8221680" y="2952000"/>
            <a:ext cx="1352880" cy="1652760"/>
          </a:xfrm>
          <a:prstGeom prst="rect">
            <a:avLst/>
          </a:prstGeom>
          <a:ln>
            <a:noFill/>
          </a:ln>
        </p:spPr>
      </p:pic>
      <p:sp>
        <p:nvSpPr>
          <p:cNvPr id="1" name="PlaceHolder 1"/>
          <p:cNvSpPr>
            <a:spLocks noGrp="1"/>
          </p:cNvSpPr>
          <p:nvPr>
            <p:ph type="title"/>
          </p:nvPr>
        </p:nvSpPr>
        <p:spPr>
          <a:xfrm>
            <a:off x="504000" y="226080"/>
            <a:ext cx="9072000" cy="946440"/>
          </a:xfrm>
          <a:prstGeom prst="rect">
            <a:avLst/>
          </a:prstGeom>
        </p:spPr>
        <p:txBody>
          <a:bodyPr lIns="0" rIns="0" tIns="0" bIns="0" anchor="ctr">
            <a:noAutofit/>
          </a:bodyPr>
          <a:p>
            <a:pPr algn="ctr"/>
            <a:r>
              <a:rPr b="0" lang="de-DE" sz="4400" spc="-1" strike="noStrike">
                <a:latin typeface="Arial"/>
              </a:rPr>
              <a:t>Format des Titeltextes durch Klicken bearbeiten</a:t>
            </a:r>
            <a:endParaRPr b="0" lang="de-DE" sz="4400" spc="-1" strike="noStrike">
              <a:latin typeface="Arial"/>
            </a:endParaRPr>
          </a:p>
        </p:txBody>
      </p:sp>
      <p:sp>
        <p:nvSpPr>
          <p:cNvPr id="2" name="PlaceHolder 2"/>
          <p:cNvSpPr>
            <a:spLocks noGrp="1"/>
          </p:cNvSpPr>
          <p:nvPr>
            <p:ph type="body"/>
          </p:nvPr>
        </p:nvSpPr>
        <p:spPr>
          <a:xfrm>
            <a:off x="504000" y="1326600"/>
            <a:ext cx="9072000" cy="3288600"/>
          </a:xfrm>
          <a:prstGeom prst="rect">
            <a:avLst/>
          </a:prstGeom>
        </p:spPr>
        <p:txBody>
          <a:bodyPr lIns="0" rIns="0" tIns="0" bIns="0">
            <a:normAutofit fontScale="94000"/>
          </a:bodyPr>
          <a:p>
            <a:pPr marL="432000" indent="-324000">
              <a:spcBef>
                <a:spcPts val="1417"/>
              </a:spcBef>
              <a:buClr>
                <a:srgbClr val="000000"/>
              </a:buClr>
              <a:buSzPct val="45000"/>
              <a:buFont typeface="Wingdings" charset="2"/>
              <a:buChar char=""/>
            </a:pPr>
            <a:r>
              <a:rPr b="0" lang="de-DE" sz="3200" spc="-1" strike="noStrike">
                <a:latin typeface="Arial"/>
              </a:rPr>
              <a:t>Format des Gliederungstextes durch Klicken bearbeiten</a:t>
            </a:r>
            <a:endParaRPr b="0" lang="de-DE" sz="3200" spc="-1" strike="noStrike">
              <a:latin typeface="Arial"/>
            </a:endParaRPr>
          </a:p>
          <a:p>
            <a:pPr lvl="1" marL="864000" indent="-324000">
              <a:spcBef>
                <a:spcPts val="1134"/>
              </a:spcBef>
              <a:buClr>
                <a:srgbClr val="000000"/>
              </a:buClr>
              <a:buSzPct val="75000"/>
              <a:buFont typeface="Symbol" charset="2"/>
              <a:buChar char=""/>
            </a:pPr>
            <a:r>
              <a:rPr b="0" lang="de-DE" sz="2800" spc="-1" strike="noStrike">
                <a:latin typeface="Arial"/>
              </a:rPr>
              <a:t>Zweite Gliederungsebene</a:t>
            </a:r>
            <a:endParaRPr b="0" lang="de-DE" sz="2800" spc="-1" strike="noStrike">
              <a:latin typeface="Arial"/>
            </a:endParaRPr>
          </a:p>
          <a:p>
            <a:pPr lvl="2" marL="1296000" indent="-288000">
              <a:spcBef>
                <a:spcPts val="850"/>
              </a:spcBef>
              <a:buClr>
                <a:srgbClr val="000000"/>
              </a:buClr>
              <a:buSzPct val="45000"/>
              <a:buFont typeface="Wingdings" charset="2"/>
              <a:buChar char=""/>
            </a:pPr>
            <a:r>
              <a:rPr b="0" lang="de-DE" sz="2400" spc="-1" strike="noStrike">
                <a:latin typeface="Arial"/>
              </a:rPr>
              <a:t>Dritte Gliederungsebene</a:t>
            </a:r>
            <a:endParaRPr b="0" lang="de-DE" sz="2400" spc="-1" strike="noStrike">
              <a:latin typeface="Arial"/>
            </a:endParaRPr>
          </a:p>
          <a:p>
            <a:pPr lvl="3" marL="1728000" indent="-216000">
              <a:spcBef>
                <a:spcPts val="567"/>
              </a:spcBef>
              <a:buClr>
                <a:srgbClr val="000000"/>
              </a:buClr>
              <a:buSzPct val="75000"/>
              <a:buFont typeface="Symbol" charset="2"/>
              <a:buChar char=""/>
            </a:pPr>
            <a:r>
              <a:rPr b="0" lang="de-DE" sz="2000" spc="-1" strike="noStrike">
                <a:latin typeface="Arial"/>
              </a:rPr>
              <a:t>Vierte Gliederungsebene</a:t>
            </a:r>
            <a:endParaRPr b="0" lang="de-DE" sz="2000" spc="-1" strike="noStrike">
              <a:latin typeface="Arial"/>
            </a:endParaRPr>
          </a:p>
          <a:p>
            <a:pPr lvl="4" marL="2160000" indent="-216000">
              <a:spcBef>
                <a:spcPts val="283"/>
              </a:spcBef>
              <a:buClr>
                <a:srgbClr val="000000"/>
              </a:buClr>
              <a:buSzPct val="45000"/>
              <a:buFont typeface="Wingdings" charset="2"/>
              <a:buChar char=""/>
            </a:pPr>
            <a:r>
              <a:rPr b="0" lang="de-DE" sz="2000" spc="-1" strike="noStrike">
                <a:latin typeface="Arial"/>
              </a:rPr>
              <a:t>Fünfte Gliederungsebene</a:t>
            </a:r>
            <a:endParaRPr b="0" lang="de-DE" sz="2000" spc="-1" strike="noStrike">
              <a:latin typeface="Arial"/>
            </a:endParaRPr>
          </a:p>
          <a:p>
            <a:pPr lvl="5" marL="2592000" indent="-216000">
              <a:spcBef>
                <a:spcPts val="283"/>
              </a:spcBef>
              <a:buClr>
                <a:srgbClr val="000000"/>
              </a:buClr>
              <a:buSzPct val="45000"/>
              <a:buFont typeface="Wingdings" charset="2"/>
              <a:buChar char=""/>
            </a:pPr>
            <a:r>
              <a:rPr b="0" lang="de-DE" sz="2000" spc="-1" strike="noStrike">
                <a:latin typeface="Arial"/>
              </a:rPr>
              <a:t>Sechste Gliederungsebene</a:t>
            </a:r>
            <a:endParaRPr b="0" lang="de-DE" sz="2000" spc="-1" strike="noStrike">
              <a:latin typeface="Arial"/>
            </a:endParaRPr>
          </a:p>
          <a:p>
            <a:pPr lvl="6" marL="3024000" indent="-216000">
              <a:spcBef>
                <a:spcPts val="283"/>
              </a:spcBef>
              <a:buClr>
                <a:srgbClr val="000000"/>
              </a:buClr>
              <a:buSzPct val="45000"/>
              <a:buFont typeface="Wingdings" charset="2"/>
              <a:buChar char=""/>
            </a:pPr>
            <a:r>
              <a:rPr b="0" lang="de-DE" sz="2000" spc="-1" strike="noStrike">
                <a:latin typeface="Arial"/>
              </a:rPr>
              <a:t>Siebte Gliederungsebene</a:t>
            </a:r>
            <a:endParaRPr b="0" lang="de-DE"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9" name="Grafik 38" descr=""/>
          <p:cNvPicPr/>
          <p:nvPr/>
        </p:nvPicPr>
        <p:blipFill>
          <a:blip r:embed="rId2"/>
          <a:stretch/>
        </p:blipFill>
        <p:spPr>
          <a:xfrm>
            <a:off x="8221680" y="2952000"/>
            <a:ext cx="1352880" cy="1652760"/>
          </a:xfrm>
          <a:prstGeom prst="rect">
            <a:avLst/>
          </a:prstGeom>
          <a:ln>
            <a:noFill/>
          </a:ln>
        </p:spPr>
      </p:pic>
      <p:sp>
        <p:nvSpPr>
          <p:cNvPr id="40" name="PlaceHolder 1"/>
          <p:cNvSpPr>
            <a:spLocks noGrp="1"/>
          </p:cNvSpPr>
          <p:nvPr>
            <p:ph type="title"/>
          </p:nvPr>
        </p:nvSpPr>
        <p:spPr>
          <a:xfrm>
            <a:off x="504000" y="226080"/>
            <a:ext cx="9072000" cy="946440"/>
          </a:xfrm>
          <a:prstGeom prst="rect">
            <a:avLst/>
          </a:prstGeom>
        </p:spPr>
        <p:txBody>
          <a:bodyPr lIns="0" rIns="0" tIns="0" bIns="0" anchor="ctr">
            <a:noAutofit/>
          </a:bodyPr>
          <a:p>
            <a:pPr algn="ctr"/>
            <a:r>
              <a:rPr b="0" lang="de-DE" sz="4400" spc="-1" strike="noStrike">
                <a:latin typeface="Arial"/>
              </a:rPr>
              <a:t>Format des Titeltextes durch Klicken bearbeiten</a:t>
            </a:r>
            <a:endParaRPr b="0" lang="de-DE" sz="4400" spc="-1" strike="noStrike">
              <a:latin typeface="Arial"/>
            </a:endParaRPr>
          </a:p>
        </p:txBody>
      </p:sp>
      <p:sp>
        <p:nvSpPr>
          <p:cNvPr id="41" name="PlaceHolder 2"/>
          <p:cNvSpPr>
            <a:spLocks noGrp="1"/>
          </p:cNvSpPr>
          <p:nvPr>
            <p:ph type="body"/>
          </p:nvPr>
        </p:nvSpPr>
        <p:spPr>
          <a:xfrm>
            <a:off x="504000" y="1326600"/>
            <a:ext cx="9072000" cy="328860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de-DE" sz="3200" spc="-1" strike="noStrike">
                <a:latin typeface="Arial"/>
              </a:rPr>
              <a:t>Format des Gliederungstextes durch Klicken bearbeiten</a:t>
            </a:r>
            <a:endParaRPr b="0" lang="de-DE" sz="3200" spc="-1" strike="noStrike">
              <a:latin typeface="Arial"/>
            </a:endParaRPr>
          </a:p>
          <a:p>
            <a:pPr lvl="1" marL="864000" indent="-324000">
              <a:spcBef>
                <a:spcPts val="1134"/>
              </a:spcBef>
              <a:buClr>
                <a:srgbClr val="000000"/>
              </a:buClr>
              <a:buSzPct val="75000"/>
              <a:buFont typeface="Symbol" charset="2"/>
              <a:buChar char=""/>
            </a:pPr>
            <a:r>
              <a:rPr b="0" lang="de-DE" sz="2800" spc="-1" strike="noStrike">
                <a:latin typeface="Arial"/>
              </a:rPr>
              <a:t>Zweite Gliederungsebene</a:t>
            </a:r>
            <a:endParaRPr b="0" lang="de-DE" sz="2800" spc="-1" strike="noStrike">
              <a:latin typeface="Arial"/>
            </a:endParaRPr>
          </a:p>
          <a:p>
            <a:pPr lvl="2" marL="1296000" indent="-288000">
              <a:spcBef>
                <a:spcPts val="850"/>
              </a:spcBef>
              <a:buClr>
                <a:srgbClr val="000000"/>
              </a:buClr>
              <a:buSzPct val="45000"/>
              <a:buFont typeface="Wingdings" charset="2"/>
              <a:buChar char=""/>
            </a:pPr>
            <a:r>
              <a:rPr b="0" lang="de-DE" sz="2400" spc="-1" strike="noStrike">
                <a:latin typeface="Arial"/>
              </a:rPr>
              <a:t>Dritte Gliederungsebene</a:t>
            </a:r>
            <a:endParaRPr b="0" lang="de-DE" sz="2400" spc="-1" strike="noStrike">
              <a:latin typeface="Arial"/>
            </a:endParaRPr>
          </a:p>
          <a:p>
            <a:pPr lvl="3" marL="1728000" indent="-216000">
              <a:spcBef>
                <a:spcPts val="567"/>
              </a:spcBef>
              <a:buClr>
                <a:srgbClr val="000000"/>
              </a:buClr>
              <a:buSzPct val="75000"/>
              <a:buFont typeface="Symbol" charset="2"/>
              <a:buChar char=""/>
            </a:pPr>
            <a:r>
              <a:rPr b="0" lang="de-DE" sz="2000" spc="-1" strike="noStrike">
                <a:latin typeface="Arial"/>
              </a:rPr>
              <a:t>Vierte Gliederungsebene</a:t>
            </a:r>
            <a:endParaRPr b="0" lang="de-DE" sz="2000" spc="-1" strike="noStrike">
              <a:latin typeface="Arial"/>
            </a:endParaRPr>
          </a:p>
          <a:p>
            <a:pPr lvl="4" marL="2160000" indent="-216000">
              <a:spcBef>
                <a:spcPts val="283"/>
              </a:spcBef>
              <a:buClr>
                <a:srgbClr val="000000"/>
              </a:buClr>
              <a:buSzPct val="45000"/>
              <a:buFont typeface="Wingdings" charset="2"/>
              <a:buChar char=""/>
            </a:pPr>
            <a:r>
              <a:rPr b="0" lang="de-DE" sz="2000" spc="-1" strike="noStrike">
                <a:latin typeface="Arial"/>
              </a:rPr>
              <a:t>Fünfte Gliederungsebene</a:t>
            </a:r>
            <a:endParaRPr b="0" lang="de-DE" sz="2000" spc="-1" strike="noStrike">
              <a:latin typeface="Arial"/>
            </a:endParaRPr>
          </a:p>
          <a:p>
            <a:pPr lvl="5" marL="2592000" indent="-216000">
              <a:spcBef>
                <a:spcPts val="283"/>
              </a:spcBef>
              <a:buClr>
                <a:srgbClr val="000000"/>
              </a:buClr>
              <a:buSzPct val="45000"/>
              <a:buFont typeface="Wingdings" charset="2"/>
              <a:buChar char=""/>
            </a:pPr>
            <a:r>
              <a:rPr b="0" lang="de-DE" sz="2000" spc="-1" strike="noStrike">
                <a:latin typeface="Arial"/>
              </a:rPr>
              <a:t>Sechste Gliederungsebene</a:t>
            </a:r>
            <a:endParaRPr b="0" lang="de-DE" sz="2000" spc="-1" strike="noStrike">
              <a:latin typeface="Arial"/>
            </a:endParaRPr>
          </a:p>
          <a:p>
            <a:pPr lvl="6" marL="3024000" indent="-216000">
              <a:spcBef>
                <a:spcPts val="283"/>
              </a:spcBef>
              <a:buClr>
                <a:srgbClr val="000000"/>
              </a:buClr>
              <a:buSzPct val="45000"/>
              <a:buFont typeface="Wingdings" charset="2"/>
              <a:buChar char=""/>
            </a:pPr>
            <a:r>
              <a:rPr b="0" lang="de-DE" sz="2000" spc="-1" strike="noStrike">
                <a:latin typeface="Arial"/>
              </a:rPr>
              <a:t>Siebte Gliederungsebene</a:t>
            </a:r>
            <a:endParaRPr b="0" lang="de-DE"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78" name="Grafik 77" descr=""/>
          <p:cNvPicPr/>
          <p:nvPr/>
        </p:nvPicPr>
        <p:blipFill>
          <a:blip r:embed="rId2"/>
          <a:stretch/>
        </p:blipFill>
        <p:spPr>
          <a:xfrm>
            <a:off x="8221680" y="2952000"/>
            <a:ext cx="1352880" cy="1652760"/>
          </a:xfrm>
          <a:prstGeom prst="rect">
            <a:avLst/>
          </a:prstGeom>
          <a:ln>
            <a:noFill/>
          </a:ln>
        </p:spPr>
      </p:pic>
      <p:sp>
        <p:nvSpPr>
          <p:cNvPr id="79" name="PlaceHolder 1"/>
          <p:cNvSpPr>
            <a:spLocks noGrp="1"/>
          </p:cNvSpPr>
          <p:nvPr>
            <p:ph type="title"/>
          </p:nvPr>
        </p:nvSpPr>
        <p:spPr>
          <a:xfrm>
            <a:off x="504000" y="225720"/>
            <a:ext cx="9071640" cy="946800"/>
          </a:xfrm>
          <a:prstGeom prst="rect">
            <a:avLst/>
          </a:prstGeom>
        </p:spPr>
        <p:txBody>
          <a:bodyPr lIns="0" rIns="0" tIns="0" bIns="0" anchor="ctr">
            <a:spAutoFit/>
          </a:bodyPr>
          <a:p>
            <a:r>
              <a:rPr b="0" lang="de-DE" sz="1800" spc="-1" strike="noStrike">
                <a:latin typeface="Arial"/>
              </a:rPr>
              <a:t>Format des Titeltextes durch Klicken bearbeiten</a:t>
            </a:r>
            <a:endParaRPr b="0" lang="de-DE" sz="1800" spc="-1" strike="noStrike">
              <a:latin typeface="Arial"/>
            </a:endParaRPr>
          </a:p>
        </p:txBody>
      </p:sp>
      <p:sp>
        <p:nvSpPr>
          <p:cNvPr id="80" name="PlaceHolder 2"/>
          <p:cNvSpPr>
            <a:spLocks noGrp="1"/>
          </p:cNvSpPr>
          <p:nvPr>
            <p:ph type="body"/>
          </p:nvPr>
        </p:nvSpPr>
        <p:spPr>
          <a:xfrm>
            <a:off x="504000" y="1326600"/>
            <a:ext cx="4426560" cy="1568160"/>
          </a:xfrm>
          <a:prstGeom prst="rect">
            <a:avLst/>
          </a:prstGeom>
        </p:spPr>
        <p:txBody>
          <a:bodyPr lIns="0" rIns="0" tIns="0" bIns="0">
            <a:normAutofit fontScale="26000"/>
          </a:bodyPr>
          <a:p>
            <a:pPr marL="432000" indent="-324000">
              <a:spcBef>
                <a:spcPts val="1417"/>
              </a:spcBef>
              <a:buClr>
                <a:srgbClr val="000000"/>
              </a:buClr>
              <a:buSzPct val="45000"/>
              <a:buFont typeface="Wingdings" charset="2"/>
              <a:buChar char=""/>
            </a:pPr>
            <a:r>
              <a:rPr b="0" lang="de-DE" sz="1800" spc="-1" strike="noStrike">
                <a:latin typeface="Arial"/>
              </a:rPr>
              <a:t>Format des Gliederungstextes durch Klicken bearbeiten</a:t>
            </a:r>
            <a:endParaRPr b="0" lang="de-DE" sz="1800" spc="-1" strike="noStrike">
              <a:latin typeface="Arial"/>
            </a:endParaRPr>
          </a:p>
          <a:p>
            <a:pPr lvl="1" marL="864000" indent="-324000">
              <a:spcBef>
                <a:spcPts val="1134"/>
              </a:spcBef>
              <a:buClr>
                <a:srgbClr val="000000"/>
              </a:buClr>
              <a:buSzPct val="75000"/>
              <a:buFont typeface="Symbol" charset="2"/>
              <a:buChar char=""/>
            </a:pPr>
            <a:r>
              <a:rPr b="0" lang="de-DE" sz="1800" spc="-1" strike="noStrike">
                <a:latin typeface="Arial"/>
              </a:rPr>
              <a:t>Zweite Gliederungsebene</a:t>
            </a:r>
            <a:endParaRPr b="0" lang="de-DE" sz="1800" spc="-1" strike="noStrike">
              <a:latin typeface="Arial"/>
            </a:endParaRPr>
          </a:p>
          <a:p>
            <a:pPr lvl="2" marL="1296000" indent="-288000">
              <a:spcBef>
                <a:spcPts val="850"/>
              </a:spcBef>
              <a:buClr>
                <a:srgbClr val="000000"/>
              </a:buClr>
              <a:buSzPct val="45000"/>
              <a:buFont typeface="Wingdings" charset="2"/>
              <a:buChar char=""/>
            </a:pPr>
            <a:r>
              <a:rPr b="0" lang="de-DE" sz="1800" spc="-1" strike="noStrike">
                <a:latin typeface="Arial"/>
              </a:rPr>
              <a:t>Dritte Gliederungsebene</a:t>
            </a:r>
            <a:endParaRPr b="0" lang="de-DE" sz="1800" spc="-1" strike="noStrike">
              <a:latin typeface="Arial"/>
            </a:endParaRPr>
          </a:p>
          <a:p>
            <a:pPr lvl="3" marL="1728000" indent="-216000">
              <a:spcBef>
                <a:spcPts val="567"/>
              </a:spcBef>
              <a:buClr>
                <a:srgbClr val="000000"/>
              </a:buClr>
              <a:buSzPct val="75000"/>
              <a:buFont typeface="Symbol" charset="2"/>
              <a:buChar char=""/>
            </a:pPr>
            <a:r>
              <a:rPr b="0" lang="de-DE" sz="1800" spc="-1" strike="noStrike">
                <a:latin typeface="Arial"/>
              </a:rPr>
              <a:t>Vierte Gliederungsebene</a:t>
            </a:r>
            <a:endParaRPr b="0" lang="de-DE" sz="1800" spc="-1" strike="noStrike">
              <a:latin typeface="Arial"/>
            </a:endParaRPr>
          </a:p>
          <a:p>
            <a:pPr lvl="4" marL="2160000" indent="-216000">
              <a:spcBef>
                <a:spcPts val="283"/>
              </a:spcBef>
              <a:buClr>
                <a:srgbClr val="000000"/>
              </a:buClr>
              <a:buSzPct val="45000"/>
              <a:buFont typeface="Wingdings" charset="2"/>
              <a:buChar char=""/>
            </a:pPr>
            <a:r>
              <a:rPr b="0" lang="de-DE" sz="1800" spc="-1" strike="noStrike">
                <a:latin typeface="Arial"/>
              </a:rPr>
              <a:t>Fünfte Gliederungsebene</a:t>
            </a:r>
            <a:endParaRPr b="0" lang="de-DE" sz="1800" spc="-1" strike="noStrike">
              <a:latin typeface="Arial"/>
            </a:endParaRPr>
          </a:p>
          <a:p>
            <a:pPr lvl="5" marL="2592000" indent="-216000">
              <a:spcBef>
                <a:spcPts val="283"/>
              </a:spcBef>
              <a:buClr>
                <a:srgbClr val="000000"/>
              </a:buClr>
              <a:buSzPct val="45000"/>
              <a:buFont typeface="Wingdings" charset="2"/>
              <a:buChar char=""/>
            </a:pPr>
            <a:r>
              <a:rPr b="0" lang="de-DE" sz="1800" spc="-1" strike="noStrike">
                <a:latin typeface="Arial"/>
              </a:rPr>
              <a:t>Sechste Gliederungsebene</a:t>
            </a:r>
            <a:endParaRPr b="0" lang="de-DE" sz="1800" spc="-1" strike="noStrike">
              <a:latin typeface="Arial"/>
            </a:endParaRPr>
          </a:p>
          <a:p>
            <a:pPr lvl="6" marL="3024000" indent="-216000">
              <a:spcBef>
                <a:spcPts val="283"/>
              </a:spcBef>
              <a:buClr>
                <a:srgbClr val="000000"/>
              </a:buClr>
              <a:buSzPct val="45000"/>
              <a:buFont typeface="Wingdings" charset="2"/>
              <a:buChar char=""/>
            </a:pPr>
            <a:r>
              <a:rPr b="0" lang="de-DE" sz="1800" spc="-1" strike="noStrike">
                <a:latin typeface="Arial"/>
              </a:rPr>
              <a:t>Siebte Gliederungsebene</a:t>
            </a:r>
            <a:endParaRPr b="0" lang="de-DE" sz="1800" spc="-1" strike="noStrike">
              <a:latin typeface="Arial"/>
            </a:endParaRPr>
          </a:p>
        </p:txBody>
      </p:sp>
      <p:sp>
        <p:nvSpPr>
          <p:cNvPr id="81" name="PlaceHolder 3"/>
          <p:cNvSpPr>
            <a:spLocks noGrp="1"/>
          </p:cNvSpPr>
          <p:nvPr>
            <p:ph type="body"/>
          </p:nvPr>
        </p:nvSpPr>
        <p:spPr>
          <a:xfrm>
            <a:off x="5152680" y="1326600"/>
            <a:ext cx="4426560" cy="1568160"/>
          </a:xfrm>
          <a:prstGeom prst="rect">
            <a:avLst/>
          </a:prstGeom>
        </p:spPr>
        <p:txBody>
          <a:bodyPr lIns="0" rIns="0" tIns="0" bIns="0">
            <a:normAutofit fontScale="26000"/>
          </a:bodyPr>
          <a:p>
            <a:pPr marL="432000" indent="-324000">
              <a:spcBef>
                <a:spcPts val="1417"/>
              </a:spcBef>
              <a:buClr>
                <a:srgbClr val="000000"/>
              </a:buClr>
              <a:buSzPct val="45000"/>
              <a:buFont typeface="Wingdings" charset="2"/>
              <a:buChar char=""/>
            </a:pPr>
            <a:r>
              <a:rPr b="0" lang="de-DE" sz="1800" spc="-1" strike="noStrike">
                <a:latin typeface="Arial"/>
              </a:rPr>
              <a:t>Format des Gliederungstextes durch Klicken bearbeiten</a:t>
            </a:r>
            <a:endParaRPr b="0" lang="de-DE" sz="1800" spc="-1" strike="noStrike">
              <a:latin typeface="Arial"/>
            </a:endParaRPr>
          </a:p>
          <a:p>
            <a:pPr lvl="1" marL="864000" indent="-324000">
              <a:spcBef>
                <a:spcPts val="1134"/>
              </a:spcBef>
              <a:buClr>
                <a:srgbClr val="000000"/>
              </a:buClr>
              <a:buSzPct val="75000"/>
              <a:buFont typeface="Symbol" charset="2"/>
              <a:buChar char=""/>
            </a:pPr>
            <a:r>
              <a:rPr b="0" lang="de-DE" sz="1800" spc="-1" strike="noStrike">
                <a:latin typeface="Arial"/>
              </a:rPr>
              <a:t>Zweite Gliederungsebene</a:t>
            </a:r>
            <a:endParaRPr b="0" lang="de-DE" sz="1800" spc="-1" strike="noStrike">
              <a:latin typeface="Arial"/>
            </a:endParaRPr>
          </a:p>
          <a:p>
            <a:pPr lvl="2" marL="1296000" indent="-288000">
              <a:spcBef>
                <a:spcPts val="850"/>
              </a:spcBef>
              <a:buClr>
                <a:srgbClr val="000000"/>
              </a:buClr>
              <a:buSzPct val="45000"/>
              <a:buFont typeface="Wingdings" charset="2"/>
              <a:buChar char=""/>
            </a:pPr>
            <a:r>
              <a:rPr b="0" lang="de-DE" sz="1800" spc="-1" strike="noStrike">
                <a:latin typeface="Arial"/>
              </a:rPr>
              <a:t>Dritte Gliederungsebene</a:t>
            </a:r>
            <a:endParaRPr b="0" lang="de-DE" sz="1800" spc="-1" strike="noStrike">
              <a:latin typeface="Arial"/>
            </a:endParaRPr>
          </a:p>
          <a:p>
            <a:pPr lvl="3" marL="1728000" indent="-216000">
              <a:spcBef>
                <a:spcPts val="567"/>
              </a:spcBef>
              <a:buClr>
                <a:srgbClr val="000000"/>
              </a:buClr>
              <a:buSzPct val="75000"/>
              <a:buFont typeface="Symbol" charset="2"/>
              <a:buChar char=""/>
            </a:pPr>
            <a:r>
              <a:rPr b="0" lang="de-DE" sz="1800" spc="-1" strike="noStrike">
                <a:latin typeface="Arial"/>
              </a:rPr>
              <a:t>Vierte Gliederungsebene</a:t>
            </a:r>
            <a:endParaRPr b="0" lang="de-DE" sz="1800" spc="-1" strike="noStrike">
              <a:latin typeface="Arial"/>
            </a:endParaRPr>
          </a:p>
          <a:p>
            <a:pPr lvl="4" marL="2160000" indent="-216000">
              <a:spcBef>
                <a:spcPts val="283"/>
              </a:spcBef>
              <a:buClr>
                <a:srgbClr val="000000"/>
              </a:buClr>
              <a:buSzPct val="45000"/>
              <a:buFont typeface="Wingdings" charset="2"/>
              <a:buChar char=""/>
            </a:pPr>
            <a:r>
              <a:rPr b="0" lang="de-DE" sz="1800" spc="-1" strike="noStrike">
                <a:latin typeface="Arial"/>
              </a:rPr>
              <a:t>Fünfte Gliederungsebene</a:t>
            </a:r>
            <a:endParaRPr b="0" lang="de-DE" sz="1800" spc="-1" strike="noStrike">
              <a:latin typeface="Arial"/>
            </a:endParaRPr>
          </a:p>
          <a:p>
            <a:pPr lvl="5" marL="2592000" indent="-216000">
              <a:spcBef>
                <a:spcPts val="283"/>
              </a:spcBef>
              <a:buClr>
                <a:srgbClr val="000000"/>
              </a:buClr>
              <a:buSzPct val="45000"/>
              <a:buFont typeface="Wingdings" charset="2"/>
              <a:buChar char=""/>
            </a:pPr>
            <a:r>
              <a:rPr b="0" lang="de-DE" sz="1800" spc="-1" strike="noStrike">
                <a:latin typeface="Arial"/>
              </a:rPr>
              <a:t>Sechste Gliederungsebene</a:t>
            </a:r>
            <a:endParaRPr b="0" lang="de-DE" sz="1800" spc="-1" strike="noStrike">
              <a:latin typeface="Arial"/>
            </a:endParaRPr>
          </a:p>
          <a:p>
            <a:pPr lvl="6" marL="3024000" indent="-216000">
              <a:spcBef>
                <a:spcPts val="283"/>
              </a:spcBef>
              <a:buClr>
                <a:srgbClr val="000000"/>
              </a:buClr>
              <a:buSzPct val="45000"/>
              <a:buFont typeface="Wingdings" charset="2"/>
              <a:buChar char=""/>
            </a:pPr>
            <a:r>
              <a:rPr b="0" lang="de-DE" sz="1800" spc="-1" strike="noStrike">
                <a:latin typeface="Arial"/>
              </a:rPr>
              <a:t>Siebte Gliederungsebene</a:t>
            </a:r>
            <a:endParaRPr b="0" lang="de-DE" sz="1800" spc="-1" strike="noStrike">
              <a:latin typeface="Arial"/>
            </a:endParaRPr>
          </a:p>
        </p:txBody>
      </p:sp>
      <p:sp>
        <p:nvSpPr>
          <p:cNvPr id="82" name="PlaceHolder 4"/>
          <p:cNvSpPr>
            <a:spLocks noGrp="1"/>
          </p:cNvSpPr>
          <p:nvPr>
            <p:ph type="body"/>
          </p:nvPr>
        </p:nvSpPr>
        <p:spPr>
          <a:xfrm>
            <a:off x="504000" y="3044520"/>
            <a:ext cx="4426560" cy="1568160"/>
          </a:xfrm>
          <a:prstGeom prst="rect">
            <a:avLst/>
          </a:prstGeom>
        </p:spPr>
        <p:txBody>
          <a:bodyPr lIns="0" rIns="0" tIns="0" bIns="0">
            <a:normAutofit fontScale="26000"/>
          </a:bodyPr>
          <a:p>
            <a:pPr marL="432000" indent="-324000">
              <a:spcBef>
                <a:spcPts val="1417"/>
              </a:spcBef>
              <a:buClr>
                <a:srgbClr val="000000"/>
              </a:buClr>
              <a:buSzPct val="45000"/>
              <a:buFont typeface="Wingdings" charset="2"/>
              <a:buChar char=""/>
            </a:pPr>
            <a:r>
              <a:rPr b="0" lang="de-DE" sz="1800" spc="-1" strike="noStrike">
                <a:latin typeface="Arial"/>
              </a:rPr>
              <a:t>Format des Gliederungstextes durch Klicken bearbeiten</a:t>
            </a:r>
            <a:endParaRPr b="0" lang="de-DE" sz="1800" spc="-1" strike="noStrike">
              <a:latin typeface="Arial"/>
            </a:endParaRPr>
          </a:p>
          <a:p>
            <a:pPr lvl="1" marL="864000" indent="-324000">
              <a:spcBef>
                <a:spcPts val="1134"/>
              </a:spcBef>
              <a:buClr>
                <a:srgbClr val="000000"/>
              </a:buClr>
              <a:buSzPct val="75000"/>
              <a:buFont typeface="Symbol" charset="2"/>
              <a:buChar char=""/>
            </a:pPr>
            <a:r>
              <a:rPr b="0" lang="de-DE" sz="1800" spc="-1" strike="noStrike">
                <a:latin typeface="Arial"/>
              </a:rPr>
              <a:t>Zweite Gliederungsebene</a:t>
            </a:r>
            <a:endParaRPr b="0" lang="de-DE" sz="1800" spc="-1" strike="noStrike">
              <a:latin typeface="Arial"/>
            </a:endParaRPr>
          </a:p>
          <a:p>
            <a:pPr lvl="2" marL="1296000" indent="-288000">
              <a:spcBef>
                <a:spcPts val="850"/>
              </a:spcBef>
              <a:buClr>
                <a:srgbClr val="000000"/>
              </a:buClr>
              <a:buSzPct val="45000"/>
              <a:buFont typeface="Wingdings" charset="2"/>
              <a:buChar char=""/>
            </a:pPr>
            <a:r>
              <a:rPr b="0" lang="de-DE" sz="1800" spc="-1" strike="noStrike">
                <a:latin typeface="Arial"/>
              </a:rPr>
              <a:t>Dritte Gliederungsebene</a:t>
            </a:r>
            <a:endParaRPr b="0" lang="de-DE" sz="1800" spc="-1" strike="noStrike">
              <a:latin typeface="Arial"/>
            </a:endParaRPr>
          </a:p>
          <a:p>
            <a:pPr lvl="3" marL="1728000" indent="-216000">
              <a:spcBef>
                <a:spcPts val="567"/>
              </a:spcBef>
              <a:buClr>
                <a:srgbClr val="000000"/>
              </a:buClr>
              <a:buSzPct val="75000"/>
              <a:buFont typeface="Symbol" charset="2"/>
              <a:buChar char=""/>
            </a:pPr>
            <a:r>
              <a:rPr b="0" lang="de-DE" sz="1800" spc="-1" strike="noStrike">
                <a:latin typeface="Arial"/>
              </a:rPr>
              <a:t>Vierte Gliederungsebene</a:t>
            </a:r>
            <a:endParaRPr b="0" lang="de-DE" sz="1800" spc="-1" strike="noStrike">
              <a:latin typeface="Arial"/>
            </a:endParaRPr>
          </a:p>
          <a:p>
            <a:pPr lvl="4" marL="2160000" indent="-216000">
              <a:spcBef>
                <a:spcPts val="283"/>
              </a:spcBef>
              <a:buClr>
                <a:srgbClr val="000000"/>
              </a:buClr>
              <a:buSzPct val="45000"/>
              <a:buFont typeface="Wingdings" charset="2"/>
              <a:buChar char=""/>
            </a:pPr>
            <a:r>
              <a:rPr b="0" lang="de-DE" sz="1800" spc="-1" strike="noStrike">
                <a:latin typeface="Arial"/>
              </a:rPr>
              <a:t>Fünfte Gliederungsebene</a:t>
            </a:r>
            <a:endParaRPr b="0" lang="de-DE" sz="1800" spc="-1" strike="noStrike">
              <a:latin typeface="Arial"/>
            </a:endParaRPr>
          </a:p>
          <a:p>
            <a:pPr lvl="5" marL="2592000" indent="-216000">
              <a:spcBef>
                <a:spcPts val="283"/>
              </a:spcBef>
              <a:buClr>
                <a:srgbClr val="000000"/>
              </a:buClr>
              <a:buSzPct val="45000"/>
              <a:buFont typeface="Wingdings" charset="2"/>
              <a:buChar char=""/>
            </a:pPr>
            <a:r>
              <a:rPr b="0" lang="de-DE" sz="1800" spc="-1" strike="noStrike">
                <a:latin typeface="Arial"/>
              </a:rPr>
              <a:t>Sechste Gliederungsebene</a:t>
            </a:r>
            <a:endParaRPr b="0" lang="de-DE" sz="1800" spc="-1" strike="noStrike">
              <a:latin typeface="Arial"/>
            </a:endParaRPr>
          </a:p>
          <a:p>
            <a:pPr lvl="6" marL="3024000" indent="-216000">
              <a:spcBef>
                <a:spcPts val="283"/>
              </a:spcBef>
              <a:buClr>
                <a:srgbClr val="000000"/>
              </a:buClr>
              <a:buSzPct val="45000"/>
              <a:buFont typeface="Wingdings" charset="2"/>
              <a:buChar char=""/>
            </a:pPr>
            <a:r>
              <a:rPr b="0" lang="de-DE" sz="1800" spc="-1" strike="noStrike">
                <a:latin typeface="Arial"/>
              </a:rPr>
              <a:t>Siebte Gliederungsebene</a:t>
            </a:r>
            <a:endParaRPr b="0" lang="de-DE" sz="1800" spc="-1" strike="noStrike">
              <a:latin typeface="Arial"/>
            </a:endParaRPr>
          </a:p>
        </p:txBody>
      </p:sp>
      <p:sp>
        <p:nvSpPr>
          <p:cNvPr id="83" name="PlaceHolder 5"/>
          <p:cNvSpPr>
            <a:spLocks noGrp="1"/>
          </p:cNvSpPr>
          <p:nvPr>
            <p:ph type="body"/>
          </p:nvPr>
        </p:nvSpPr>
        <p:spPr>
          <a:xfrm>
            <a:off x="5152680" y="3044520"/>
            <a:ext cx="4426560" cy="1568160"/>
          </a:xfrm>
          <a:prstGeom prst="rect">
            <a:avLst/>
          </a:prstGeom>
        </p:spPr>
        <p:txBody>
          <a:bodyPr lIns="0" rIns="0" tIns="0" bIns="0">
            <a:normAutofit fontScale="26000"/>
          </a:bodyPr>
          <a:p>
            <a:pPr marL="432000" indent="-324000">
              <a:spcBef>
                <a:spcPts val="1417"/>
              </a:spcBef>
              <a:buClr>
                <a:srgbClr val="000000"/>
              </a:buClr>
              <a:buSzPct val="45000"/>
              <a:buFont typeface="Wingdings" charset="2"/>
              <a:buChar char=""/>
            </a:pPr>
            <a:r>
              <a:rPr b="0" lang="de-DE" sz="1800" spc="-1" strike="noStrike">
                <a:latin typeface="Arial"/>
              </a:rPr>
              <a:t>Format des Gliederungstextes durch Klicken bearbeiten</a:t>
            </a:r>
            <a:endParaRPr b="0" lang="de-DE" sz="1800" spc="-1" strike="noStrike">
              <a:latin typeface="Arial"/>
            </a:endParaRPr>
          </a:p>
          <a:p>
            <a:pPr lvl="1" marL="864000" indent="-324000">
              <a:spcBef>
                <a:spcPts val="1134"/>
              </a:spcBef>
              <a:buClr>
                <a:srgbClr val="000000"/>
              </a:buClr>
              <a:buSzPct val="75000"/>
              <a:buFont typeface="Symbol" charset="2"/>
              <a:buChar char=""/>
            </a:pPr>
            <a:r>
              <a:rPr b="0" lang="de-DE" sz="1800" spc="-1" strike="noStrike">
                <a:latin typeface="Arial"/>
              </a:rPr>
              <a:t>Zweite Gliederungsebene</a:t>
            </a:r>
            <a:endParaRPr b="0" lang="de-DE" sz="1800" spc="-1" strike="noStrike">
              <a:latin typeface="Arial"/>
            </a:endParaRPr>
          </a:p>
          <a:p>
            <a:pPr lvl="2" marL="1296000" indent="-288000">
              <a:spcBef>
                <a:spcPts val="850"/>
              </a:spcBef>
              <a:buClr>
                <a:srgbClr val="000000"/>
              </a:buClr>
              <a:buSzPct val="45000"/>
              <a:buFont typeface="Wingdings" charset="2"/>
              <a:buChar char=""/>
            </a:pPr>
            <a:r>
              <a:rPr b="0" lang="de-DE" sz="1800" spc="-1" strike="noStrike">
                <a:latin typeface="Arial"/>
              </a:rPr>
              <a:t>Dritte Gliederungsebene</a:t>
            </a:r>
            <a:endParaRPr b="0" lang="de-DE" sz="1800" spc="-1" strike="noStrike">
              <a:latin typeface="Arial"/>
            </a:endParaRPr>
          </a:p>
          <a:p>
            <a:pPr lvl="3" marL="1728000" indent="-216000">
              <a:spcBef>
                <a:spcPts val="567"/>
              </a:spcBef>
              <a:buClr>
                <a:srgbClr val="000000"/>
              </a:buClr>
              <a:buSzPct val="75000"/>
              <a:buFont typeface="Symbol" charset="2"/>
              <a:buChar char=""/>
            </a:pPr>
            <a:r>
              <a:rPr b="0" lang="de-DE" sz="1800" spc="-1" strike="noStrike">
                <a:latin typeface="Arial"/>
              </a:rPr>
              <a:t>Vierte Gliederungsebene</a:t>
            </a:r>
            <a:endParaRPr b="0" lang="de-DE" sz="1800" spc="-1" strike="noStrike">
              <a:latin typeface="Arial"/>
            </a:endParaRPr>
          </a:p>
          <a:p>
            <a:pPr lvl="4" marL="2160000" indent="-216000">
              <a:spcBef>
                <a:spcPts val="283"/>
              </a:spcBef>
              <a:buClr>
                <a:srgbClr val="000000"/>
              </a:buClr>
              <a:buSzPct val="45000"/>
              <a:buFont typeface="Wingdings" charset="2"/>
              <a:buChar char=""/>
            </a:pPr>
            <a:r>
              <a:rPr b="0" lang="de-DE" sz="1800" spc="-1" strike="noStrike">
                <a:latin typeface="Arial"/>
              </a:rPr>
              <a:t>Fünfte Gliederungsebene</a:t>
            </a:r>
            <a:endParaRPr b="0" lang="de-DE" sz="1800" spc="-1" strike="noStrike">
              <a:latin typeface="Arial"/>
            </a:endParaRPr>
          </a:p>
          <a:p>
            <a:pPr lvl="5" marL="2592000" indent="-216000">
              <a:spcBef>
                <a:spcPts val="283"/>
              </a:spcBef>
              <a:buClr>
                <a:srgbClr val="000000"/>
              </a:buClr>
              <a:buSzPct val="45000"/>
              <a:buFont typeface="Wingdings" charset="2"/>
              <a:buChar char=""/>
            </a:pPr>
            <a:r>
              <a:rPr b="0" lang="de-DE" sz="1800" spc="-1" strike="noStrike">
                <a:latin typeface="Arial"/>
              </a:rPr>
              <a:t>Sechste Gliederungsebene</a:t>
            </a:r>
            <a:endParaRPr b="0" lang="de-DE" sz="1800" spc="-1" strike="noStrike">
              <a:latin typeface="Arial"/>
            </a:endParaRPr>
          </a:p>
          <a:p>
            <a:pPr lvl="6" marL="3024000" indent="-216000">
              <a:spcBef>
                <a:spcPts val="283"/>
              </a:spcBef>
              <a:buClr>
                <a:srgbClr val="000000"/>
              </a:buClr>
              <a:buSzPct val="45000"/>
              <a:buFont typeface="Wingdings" charset="2"/>
              <a:buChar char=""/>
            </a:pPr>
            <a:r>
              <a:rPr b="0" lang="de-DE" sz="1800" spc="-1" strike="noStrike">
                <a:latin typeface="Arial"/>
              </a:rPr>
              <a:t>Siebte Gliederungsebene</a:t>
            </a:r>
            <a:endParaRPr b="0" lang="de-DE"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hyperlink" Target="http://www.drosophyllum.com/Bilder/Gross/Droseraintermedia01g.jpg" TargetMode="External"/><Relationship Id="rId2" Type="http://schemas.openxmlformats.org/officeDocument/2006/relationships/hyperlink" Target="https://www.zdf.de/dokumentation/terra-x/trickreiche-pflanzen-100.html" TargetMode="External"/><Relationship Id="rId3" Type="http://schemas.openxmlformats.org/officeDocument/2006/relationships/hyperlink" Target="https://en.wikipedia.org/wiki/Pleurozia" TargetMode="External"/><Relationship Id="rId4" Type="http://schemas.openxmlformats.org/officeDocument/2006/relationships/hyperlink" Target="https://www.vitaaurum.com/krafttier-ameise.html" TargetMode="External"/><Relationship Id="rId5" Type="http://schemas.openxmlformats.org/officeDocument/2006/relationships/hyperlink" Target="https://www.br.de/themen/wissen/mueckenatlas-muecken-deutschland-100.html" TargetMode="External"/><Relationship Id="rId6" Type="http://schemas.openxmlformats.org/officeDocument/2006/relationships/hyperlink" Target="https://www.deutschlandfunk.de/im-gedaerm-der-fliege.676.de.html?dram:article_id=233291" TargetMode="External"/><Relationship Id="rId7" Type="http://schemas.openxmlformats.org/officeDocument/2006/relationships/hyperlink" Target="https://www.tierchenwelt.de/nagetiere/1083-maus.html" TargetMode="External"/><Relationship Id="rId8" Type="http://schemas.openxmlformats.org/officeDocument/2006/relationships/hyperlink" Target="https://www.youtube.com/watch?v=sBT7OWUKYGo" TargetMode="External"/><Relationship Id="rId9" Type="http://schemas.openxmlformats.org/officeDocument/2006/relationships/hyperlink" Target="https://www.klimareporter.de/deutschland/hitze-macht-schnelles-eingreifen-noetig" TargetMode="External"/><Relationship Id="rId10" Type="http://schemas.openxmlformats.org/officeDocument/2006/relationships/hyperlink" Target="https://www.regenwald-schuetzen.org/kids/wissen-ueber-den-regenwald/" TargetMode="External"/><Relationship Id="rId11" Type="http://schemas.openxmlformats.org/officeDocument/2006/relationships/hyperlink" Target="https://www.easyvoyage.de/aktuell/das-hochplateau-von-roraima-unberuehrte-natur-66148" TargetMode="External"/><Relationship Id="rId12" Type="http://schemas.openxmlformats.org/officeDocument/2006/relationships/hyperlink" Target="https://forum.carnivoren.org/forums/topic/41083-zwergdrosera-bei-eneabba/" TargetMode="External"/><Relationship Id="rId13"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slideLayout" Target="../slideLayouts/slideLayout3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0" name="Grafik 119" descr=""/>
          <p:cNvPicPr/>
          <p:nvPr/>
        </p:nvPicPr>
        <p:blipFill>
          <a:blip r:embed="rId1"/>
          <a:stretch/>
        </p:blipFill>
        <p:spPr>
          <a:xfrm>
            <a:off x="6427080" y="576000"/>
            <a:ext cx="3651840" cy="4460760"/>
          </a:xfrm>
          <a:prstGeom prst="rect">
            <a:avLst/>
          </a:prstGeom>
          <a:ln>
            <a:noFill/>
          </a:ln>
        </p:spPr>
      </p:pic>
      <p:sp>
        <p:nvSpPr>
          <p:cNvPr id="121" name="CustomShape 1"/>
          <p:cNvSpPr/>
          <p:nvPr/>
        </p:nvSpPr>
        <p:spPr>
          <a:xfrm>
            <a:off x="1224000" y="1983240"/>
            <a:ext cx="6480000" cy="6382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de-DE" sz="3600" spc="-1" strike="noStrike">
                <a:solidFill>
                  <a:srgbClr val="314004"/>
                </a:solidFill>
                <a:latin typeface="Comic Sans MS"/>
                <a:ea typeface="DejaVu Sans"/>
              </a:rPr>
              <a:t>Fleischfressende Pflanzen</a:t>
            </a:r>
            <a:endParaRPr b="0" lang="de-DE" sz="3600" spc="-1" strike="noStrike">
              <a:latin typeface="Arial"/>
            </a:endParaRPr>
          </a:p>
        </p:txBody>
      </p:sp>
      <p:sp>
        <p:nvSpPr>
          <p:cNvPr id="122" name="CustomShape 2"/>
          <p:cNvSpPr/>
          <p:nvPr/>
        </p:nvSpPr>
        <p:spPr>
          <a:xfrm>
            <a:off x="2877120" y="3240000"/>
            <a:ext cx="2133360" cy="1461240"/>
          </a:xfrm>
          <a:prstGeom prst="rect">
            <a:avLst/>
          </a:prstGeom>
          <a:noFill/>
          <a:ln>
            <a:noFill/>
          </a:ln>
        </p:spPr>
        <p:style>
          <a:lnRef idx="0"/>
          <a:fillRef idx="0"/>
          <a:effectRef idx="0"/>
          <a:fontRef idx="minor"/>
        </p:style>
        <p:txBody>
          <a:bodyPr lIns="90000" rIns="90000" tIns="45000" bIns="45000">
            <a:spAutoFit/>
          </a:bodyPr>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r>
              <a:rPr b="0" lang="de-DE" sz="1800" spc="-1" strike="noStrike">
                <a:solidFill>
                  <a:srgbClr val="000000"/>
                </a:solidFill>
                <a:latin typeface="Arial"/>
                <a:ea typeface="Microsoft YaHei"/>
              </a:rPr>
              <a:t>Kai Brügmann, 7b </a:t>
            </a:r>
            <a:endParaRPr b="0" lang="de-DE" sz="1800" spc="-1" strike="noStrike">
              <a:latin typeface="Arial"/>
            </a:endParaRPr>
          </a:p>
          <a:p>
            <a:pPr>
              <a:lnSpc>
                <a:spcPct val="100000"/>
              </a:lnSpc>
            </a:pPr>
            <a:endParaRPr b="0" lang="de-DE" sz="1800" spc="-1" strike="noStrike">
              <a:latin typeface="Arial"/>
            </a:endParaRPr>
          </a:p>
          <a:p>
            <a:pPr algn="ctr">
              <a:lnSpc>
                <a:spcPct val="100000"/>
              </a:lnSpc>
            </a:pPr>
            <a:r>
              <a:rPr b="0" lang="de-DE" sz="1800" spc="-1" strike="noStrike">
                <a:solidFill>
                  <a:srgbClr val="000000"/>
                </a:solidFill>
                <a:latin typeface="Arial"/>
                <a:ea typeface="Microsoft YaHei"/>
              </a:rPr>
              <a:t>Biologie GFS </a:t>
            </a:r>
            <a:endParaRPr b="0" lang="de-DE" sz="18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CustomShape 1"/>
          <p:cNvSpPr/>
          <p:nvPr/>
        </p:nvSpPr>
        <p:spPr>
          <a:xfrm>
            <a:off x="504000" y="272160"/>
            <a:ext cx="9070560" cy="853200"/>
          </a:xfrm>
          <a:prstGeom prst="rect">
            <a:avLst/>
          </a:prstGeom>
          <a:noFill/>
          <a:ln>
            <a:noFill/>
          </a:ln>
        </p:spPr>
        <p:style>
          <a:lnRef idx="0"/>
          <a:fillRef idx="0"/>
          <a:effectRef idx="0"/>
          <a:fontRef idx="minor"/>
        </p:style>
        <p:txBody>
          <a:bodyPr lIns="0" rIns="0" tIns="0" bIns="0" anchor="ctr">
            <a:spAutoFit/>
          </a:bodyPr>
          <a:p>
            <a:pPr>
              <a:lnSpc>
                <a:spcPct val="100000"/>
              </a:lnSpc>
            </a:pPr>
            <a:r>
              <a:rPr b="1" lang="de-DE" sz="2800" spc="-1" strike="noStrike">
                <a:solidFill>
                  <a:srgbClr val="314004"/>
                </a:solidFill>
                <a:latin typeface="Arial"/>
                <a:ea typeface="DejaVu Sans"/>
              </a:rPr>
              <a:t>4. Wie fangen Klebefallen, Fallengrubenfallen, und Klappfallen ihre Beute?</a:t>
            </a:r>
            <a:endParaRPr b="0" lang="de-DE" sz="2800" spc="-1" strike="noStrike">
              <a:latin typeface="Arial"/>
            </a:endParaRPr>
          </a:p>
        </p:txBody>
      </p:sp>
      <p:sp>
        <p:nvSpPr>
          <p:cNvPr id="153" name="CustomShape 2"/>
          <p:cNvSpPr/>
          <p:nvPr/>
        </p:nvSpPr>
        <p:spPr>
          <a:xfrm>
            <a:off x="432360" y="1296000"/>
            <a:ext cx="3959640" cy="3814920"/>
          </a:xfrm>
          <a:prstGeom prst="rect">
            <a:avLst/>
          </a:prstGeom>
          <a:noFill/>
          <a:ln>
            <a:noFill/>
          </a:ln>
        </p:spPr>
        <p:style>
          <a:lnRef idx="0"/>
          <a:fillRef idx="0"/>
          <a:effectRef idx="0"/>
          <a:fontRef idx="minor"/>
        </p:style>
        <p:txBody>
          <a:bodyPr lIns="0" rIns="0" tIns="0" bIns="0" anchor="ctr">
            <a:normAutofit/>
          </a:bodyPr>
          <a:p>
            <a:pPr marL="216000" indent="-214920">
              <a:lnSpc>
                <a:spcPct val="100000"/>
              </a:lnSpc>
              <a:buClr>
                <a:srgbClr val="000000"/>
              </a:buClr>
              <a:buSzPct val="45000"/>
              <a:buFont typeface="Wingdings" charset="2"/>
              <a:buChar char=""/>
            </a:pPr>
            <a:r>
              <a:rPr b="1" lang="de-DE" sz="2000" spc="-1" strike="noStrike">
                <a:solidFill>
                  <a:srgbClr val="314004"/>
                </a:solidFill>
                <a:latin typeface="Arial"/>
                <a:ea typeface="DejaVu Sans"/>
              </a:rPr>
              <a:t>Klebefallen</a:t>
            </a:r>
            <a:r>
              <a:rPr b="0" lang="de-DE" sz="2000" spc="-1" strike="noStrike">
                <a:solidFill>
                  <a:srgbClr val="333333"/>
                </a:solidFill>
                <a:latin typeface="Arial"/>
                <a:ea typeface="DejaVu Sans"/>
              </a:rPr>
              <a:t> </a:t>
            </a:r>
            <a:endParaRPr b="0" lang="de-DE" sz="2000" spc="-1" strike="noStrike">
              <a:latin typeface="Arial"/>
            </a:endParaRPr>
          </a:p>
          <a:p>
            <a:pPr marL="216000" indent="-214920">
              <a:lnSpc>
                <a:spcPct val="100000"/>
              </a:lnSpc>
              <a:buClr>
                <a:srgbClr val="000000"/>
              </a:buClr>
              <a:buSzPct val="45000"/>
              <a:buFont typeface="Wingdings" charset="2"/>
              <a:buChar char=""/>
            </a:pPr>
            <a:r>
              <a:rPr b="0" lang="de-DE" sz="2000" spc="-1" strike="noStrike">
                <a:solidFill>
                  <a:srgbClr val="333333"/>
                </a:solidFill>
                <a:latin typeface="Arial"/>
                <a:ea typeface="DejaVu Sans"/>
              </a:rPr>
              <a:t>wie der Sonnentau locken ihre Beute mit einem duftenden, klebrigen Sekret an, welches entweder über Drüsen auf den Blättern selbst oder an den Spitzen langer Tentakeln austritt. Das angelockte Insekt bleibt am Sekret kleben und kann sich nicht mehr befreien.</a:t>
            </a:r>
            <a:endParaRPr b="0" lang="de-DE" sz="2000" spc="-1" strike="noStrike">
              <a:latin typeface="Arial"/>
            </a:endParaRPr>
          </a:p>
          <a:p>
            <a:pPr marL="216000" indent="-214920">
              <a:lnSpc>
                <a:spcPct val="100000"/>
              </a:lnSpc>
              <a:buClr>
                <a:srgbClr val="000000"/>
              </a:buClr>
              <a:buSzPct val="45000"/>
              <a:buFont typeface="Wingdings" charset="2"/>
              <a:buChar char=""/>
            </a:pPr>
            <a:endParaRPr b="0" lang="de-DE" sz="2000" spc="-1" strike="noStrike">
              <a:latin typeface="Arial"/>
            </a:endParaRPr>
          </a:p>
        </p:txBody>
      </p:sp>
      <p:pic>
        <p:nvPicPr>
          <p:cNvPr id="154" name="Grafik 128" descr=""/>
          <p:cNvPicPr/>
          <p:nvPr/>
        </p:nvPicPr>
        <p:blipFill>
          <a:blip r:embed="rId1"/>
          <a:stretch/>
        </p:blipFill>
        <p:spPr>
          <a:xfrm>
            <a:off x="5016600" y="1512360"/>
            <a:ext cx="4703760" cy="3527640"/>
          </a:xfrm>
          <a:prstGeom prst="rect">
            <a:avLst/>
          </a:prstGeom>
          <a:ln>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CustomShape 1"/>
          <p:cNvSpPr/>
          <p:nvPr/>
        </p:nvSpPr>
        <p:spPr>
          <a:xfrm>
            <a:off x="504000" y="272160"/>
            <a:ext cx="9070560" cy="853200"/>
          </a:xfrm>
          <a:prstGeom prst="rect">
            <a:avLst/>
          </a:prstGeom>
          <a:noFill/>
          <a:ln>
            <a:noFill/>
          </a:ln>
        </p:spPr>
        <p:style>
          <a:lnRef idx="0"/>
          <a:fillRef idx="0"/>
          <a:effectRef idx="0"/>
          <a:fontRef idx="minor"/>
        </p:style>
        <p:txBody>
          <a:bodyPr lIns="0" rIns="0" tIns="0" bIns="0" anchor="ctr">
            <a:spAutoFit/>
          </a:bodyPr>
          <a:p>
            <a:pPr>
              <a:lnSpc>
                <a:spcPct val="100000"/>
              </a:lnSpc>
            </a:pPr>
            <a:r>
              <a:rPr b="1" lang="de-DE" sz="2800" spc="-1" strike="noStrike">
                <a:solidFill>
                  <a:srgbClr val="314004"/>
                </a:solidFill>
                <a:latin typeface="Arial"/>
                <a:ea typeface="DejaVu Sans"/>
              </a:rPr>
              <a:t>4. Wie fangen Klebefallen, Fallengrubenfallen, und Klappfallen ihre Beute?</a:t>
            </a:r>
            <a:endParaRPr b="0" lang="de-DE" sz="2800" spc="-1" strike="noStrike">
              <a:latin typeface="Arial"/>
            </a:endParaRPr>
          </a:p>
        </p:txBody>
      </p:sp>
      <p:sp>
        <p:nvSpPr>
          <p:cNvPr id="156" name="CustomShape 2"/>
          <p:cNvSpPr/>
          <p:nvPr/>
        </p:nvSpPr>
        <p:spPr>
          <a:xfrm>
            <a:off x="432360" y="1368000"/>
            <a:ext cx="7918560" cy="4174920"/>
          </a:xfrm>
          <a:prstGeom prst="rect">
            <a:avLst/>
          </a:prstGeom>
          <a:noFill/>
          <a:ln>
            <a:noFill/>
          </a:ln>
        </p:spPr>
        <p:style>
          <a:lnRef idx="0"/>
          <a:fillRef idx="0"/>
          <a:effectRef idx="0"/>
          <a:fontRef idx="minor"/>
        </p:style>
        <p:txBody>
          <a:bodyPr lIns="0" rIns="0" tIns="0" bIns="0" anchor="ctr">
            <a:normAutofit/>
          </a:bodyPr>
          <a:p>
            <a:pPr marL="216000" indent="-214920">
              <a:lnSpc>
                <a:spcPct val="100000"/>
              </a:lnSpc>
              <a:buClr>
                <a:srgbClr val="000000"/>
              </a:buClr>
              <a:buSzPct val="45000"/>
              <a:buFont typeface="Wingdings" charset="2"/>
              <a:buChar char=""/>
            </a:pPr>
            <a:endParaRPr b="0" lang="de-DE" sz="1800" spc="-1" strike="noStrike">
              <a:latin typeface="Arial"/>
            </a:endParaRPr>
          </a:p>
          <a:p>
            <a:pPr>
              <a:lnSpc>
                <a:spcPct val="100000"/>
              </a:lnSpc>
            </a:pPr>
            <a:endParaRPr b="0" lang="de-DE" sz="1800" spc="-1" strike="noStrike">
              <a:latin typeface="Arial"/>
            </a:endParaRPr>
          </a:p>
          <a:p>
            <a:pPr marL="216000" indent="-214920">
              <a:lnSpc>
                <a:spcPct val="100000"/>
              </a:lnSpc>
              <a:buClr>
                <a:srgbClr val="000000"/>
              </a:buClr>
              <a:buSzPct val="45000"/>
              <a:buFont typeface="Wingdings" charset="2"/>
              <a:buChar char=""/>
            </a:pPr>
            <a:endParaRPr b="0" lang="de-DE" sz="1800" spc="-1" strike="noStrike">
              <a:latin typeface="Arial"/>
            </a:endParaRPr>
          </a:p>
          <a:p>
            <a:pPr>
              <a:lnSpc>
                <a:spcPct val="100000"/>
              </a:lnSpc>
            </a:pPr>
            <a:endParaRPr b="0" lang="de-DE" sz="1800" spc="-1" strike="noStrike">
              <a:latin typeface="Arial"/>
            </a:endParaRPr>
          </a:p>
        </p:txBody>
      </p:sp>
      <p:pic>
        <p:nvPicPr>
          <p:cNvPr id="157" name="Grafik 132" descr=""/>
          <p:cNvPicPr/>
          <p:nvPr/>
        </p:nvPicPr>
        <p:blipFill>
          <a:blip r:embed="rId1"/>
          <a:stretch/>
        </p:blipFill>
        <p:spPr>
          <a:xfrm>
            <a:off x="4686840" y="1872000"/>
            <a:ext cx="5249160" cy="2952000"/>
          </a:xfrm>
          <a:prstGeom prst="rect">
            <a:avLst/>
          </a:prstGeom>
          <a:ln>
            <a:noFill/>
          </a:ln>
        </p:spPr>
      </p:pic>
      <p:sp>
        <p:nvSpPr>
          <p:cNvPr id="158" name="CustomShape 3"/>
          <p:cNvSpPr/>
          <p:nvPr/>
        </p:nvSpPr>
        <p:spPr>
          <a:xfrm>
            <a:off x="432360" y="1728000"/>
            <a:ext cx="3959640" cy="3814920"/>
          </a:xfrm>
          <a:prstGeom prst="rect">
            <a:avLst/>
          </a:prstGeom>
          <a:noFill/>
          <a:ln>
            <a:noFill/>
          </a:ln>
        </p:spPr>
        <p:style>
          <a:lnRef idx="0"/>
          <a:fillRef idx="0"/>
          <a:effectRef idx="0"/>
          <a:fontRef idx="minor"/>
        </p:style>
        <p:txBody>
          <a:bodyPr lIns="0" rIns="0" tIns="0" bIns="0" anchor="ctr">
            <a:normAutofit/>
          </a:bodyPr>
          <a:p>
            <a:pPr marL="216000" indent="-214920">
              <a:lnSpc>
                <a:spcPct val="100000"/>
              </a:lnSpc>
              <a:buClr>
                <a:srgbClr val="000000"/>
              </a:buClr>
              <a:buSzPct val="45000"/>
              <a:buFont typeface="Wingdings" charset="2"/>
              <a:buChar char=""/>
            </a:pPr>
            <a:r>
              <a:rPr b="1" lang="de-DE" sz="1800" spc="-1" strike="noStrike">
                <a:solidFill>
                  <a:srgbClr val="314004"/>
                </a:solidFill>
                <a:latin typeface="Arial"/>
                <a:ea typeface="DejaVu Sans"/>
              </a:rPr>
              <a:t>Klappfallen</a:t>
            </a:r>
            <a:r>
              <a:rPr b="0" lang="de-DE" sz="1800" spc="-1" strike="noStrike">
                <a:solidFill>
                  <a:srgbClr val="333333"/>
                </a:solidFill>
                <a:latin typeface="Arial"/>
                <a:ea typeface="DejaVu Sans"/>
              </a:rPr>
              <a:t> </a:t>
            </a:r>
            <a:endParaRPr b="0" lang="de-DE" sz="1800" spc="-1" strike="noStrike">
              <a:latin typeface="Arial"/>
            </a:endParaRPr>
          </a:p>
          <a:p>
            <a:pPr marL="216000" indent="-214920">
              <a:lnSpc>
                <a:spcPct val="100000"/>
              </a:lnSpc>
              <a:buClr>
                <a:srgbClr val="000000"/>
              </a:buClr>
              <a:buSzPct val="45000"/>
              <a:buFont typeface="Wingdings" charset="2"/>
              <a:buChar char=""/>
            </a:pPr>
            <a:r>
              <a:rPr b="0" lang="de-DE" sz="1800" spc="-1" strike="noStrike">
                <a:solidFill>
                  <a:srgbClr val="333333"/>
                </a:solidFill>
                <a:latin typeface="Arial"/>
                <a:ea typeface="DejaVu Sans"/>
              </a:rPr>
              <a:t>wie die Venusfliegenfalle schließen ihre 2 Blatthälften blitzschnell, wenn ihre Beute entweder ein Fühlhaar (beide Blatthälften besitzen an der Blattinnenseite 3-9 dieser millimetergroßen  Haare) mehrmals oder verschiedene Haare innerhalb von ca. 20 Sekunden berührt. Die zusammengeklappten Fangblätter hindern die Beute daran, sich zu befreien.</a:t>
            </a:r>
            <a:endParaRPr b="0" lang="de-DE" sz="1800" spc="-1" strike="noStrike">
              <a:latin typeface="Arial"/>
            </a:endParaRPr>
          </a:p>
          <a:p>
            <a:pPr>
              <a:lnSpc>
                <a:spcPct val="100000"/>
              </a:lnSpc>
            </a:pPr>
            <a:endParaRPr b="0" lang="de-DE" sz="1800" spc="-1" strike="noStrike">
              <a:latin typeface="Arial"/>
            </a:endParaRPr>
          </a:p>
          <a:p>
            <a:pPr marL="216000" indent="-214920">
              <a:lnSpc>
                <a:spcPct val="100000"/>
              </a:lnSpc>
              <a:buClr>
                <a:srgbClr val="000000"/>
              </a:buClr>
              <a:buSzPct val="45000"/>
              <a:buFont typeface="Wingdings" charset="2"/>
              <a:buChar char=""/>
            </a:pPr>
            <a:endParaRPr b="0" lang="de-DE" sz="1800" spc="-1" strike="noStrike">
              <a:latin typeface="Arial"/>
            </a:endParaRPr>
          </a:p>
          <a:p>
            <a:pPr>
              <a:lnSpc>
                <a:spcPct val="100000"/>
              </a:lnSpc>
            </a:pPr>
            <a:endParaRPr b="0" lang="de-DE" sz="18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CustomShape 1"/>
          <p:cNvSpPr/>
          <p:nvPr/>
        </p:nvSpPr>
        <p:spPr>
          <a:xfrm>
            <a:off x="504000" y="272160"/>
            <a:ext cx="9070560" cy="853200"/>
          </a:xfrm>
          <a:prstGeom prst="rect">
            <a:avLst/>
          </a:prstGeom>
          <a:noFill/>
          <a:ln>
            <a:noFill/>
          </a:ln>
        </p:spPr>
        <p:style>
          <a:lnRef idx="0"/>
          <a:fillRef idx="0"/>
          <a:effectRef idx="0"/>
          <a:fontRef idx="minor"/>
        </p:style>
        <p:txBody>
          <a:bodyPr lIns="0" rIns="0" tIns="0" bIns="0" anchor="ctr">
            <a:spAutoFit/>
          </a:bodyPr>
          <a:p>
            <a:pPr>
              <a:lnSpc>
                <a:spcPct val="100000"/>
              </a:lnSpc>
            </a:pPr>
            <a:r>
              <a:rPr b="1" lang="de-DE" sz="2800" spc="-1" strike="noStrike">
                <a:solidFill>
                  <a:srgbClr val="314004"/>
                </a:solidFill>
                <a:latin typeface="Arial"/>
                <a:ea typeface="DejaVu Sans"/>
              </a:rPr>
              <a:t>4. Wie fangen Klebefallen, Fallengrubenfallen, und Klappfallen ihre Beute?</a:t>
            </a:r>
            <a:endParaRPr b="0" lang="de-DE" sz="2800" spc="-1" strike="noStrike">
              <a:latin typeface="Arial"/>
            </a:endParaRPr>
          </a:p>
        </p:txBody>
      </p:sp>
      <p:sp>
        <p:nvSpPr>
          <p:cNvPr id="160" name="CustomShape 2"/>
          <p:cNvSpPr/>
          <p:nvPr/>
        </p:nvSpPr>
        <p:spPr>
          <a:xfrm>
            <a:off x="432360" y="1368000"/>
            <a:ext cx="7918560" cy="4174920"/>
          </a:xfrm>
          <a:prstGeom prst="rect">
            <a:avLst/>
          </a:prstGeom>
          <a:noFill/>
          <a:ln>
            <a:noFill/>
          </a:ln>
        </p:spPr>
        <p:style>
          <a:lnRef idx="0"/>
          <a:fillRef idx="0"/>
          <a:effectRef idx="0"/>
          <a:fontRef idx="minor"/>
        </p:style>
        <p:txBody>
          <a:bodyPr lIns="0" rIns="0" tIns="0" bIns="0" anchor="ctr">
            <a:normAutofit/>
          </a:bodyPr>
          <a:p>
            <a:pPr marL="216000" indent="-214920">
              <a:lnSpc>
                <a:spcPct val="100000"/>
              </a:lnSpc>
              <a:buClr>
                <a:srgbClr val="000000"/>
              </a:buClr>
              <a:buSzPct val="45000"/>
              <a:buFont typeface="Wingdings" charset="2"/>
              <a:buChar char=""/>
            </a:pPr>
            <a:endParaRPr b="0" lang="de-DE" sz="1800" spc="-1" strike="noStrike">
              <a:latin typeface="Arial"/>
            </a:endParaRPr>
          </a:p>
          <a:p>
            <a:pPr>
              <a:lnSpc>
                <a:spcPct val="100000"/>
              </a:lnSpc>
            </a:pPr>
            <a:endParaRPr b="0" lang="de-DE" sz="1800" spc="-1" strike="noStrike">
              <a:latin typeface="Arial"/>
            </a:endParaRPr>
          </a:p>
          <a:p>
            <a:pPr marL="216000" indent="-214920">
              <a:lnSpc>
                <a:spcPct val="100000"/>
              </a:lnSpc>
              <a:buClr>
                <a:srgbClr val="000000"/>
              </a:buClr>
              <a:buSzPct val="45000"/>
              <a:buFont typeface="Wingdings" charset="2"/>
              <a:buChar char=""/>
            </a:pPr>
            <a:endParaRPr b="0" lang="de-DE" sz="1800" spc="-1" strike="noStrike">
              <a:latin typeface="Arial"/>
            </a:endParaRPr>
          </a:p>
          <a:p>
            <a:pPr>
              <a:lnSpc>
                <a:spcPct val="100000"/>
              </a:lnSpc>
            </a:pPr>
            <a:endParaRPr b="0" lang="de-DE" sz="1800" spc="-1" strike="noStrike">
              <a:latin typeface="Arial"/>
            </a:endParaRPr>
          </a:p>
        </p:txBody>
      </p:sp>
      <p:sp>
        <p:nvSpPr>
          <p:cNvPr id="161" name="CustomShape 3"/>
          <p:cNvSpPr/>
          <p:nvPr/>
        </p:nvSpPr>
        <p:spPr>
          <a:xfrm>
            <a:off x="432360" y="1224000"/>
            <a:ext cx="3959640" cy="3814920"/>
          </a:xfrm>
          <a:prstGeom prst="rect">
            <a:avLst/>
          </a:prstGeom>
          <a:noFill/>
          <a:ln>
            <a:noFill/>
          </a:ln>
        </p:spPr>
        <p:style>
          <a:lnRef idx="0"/>
          <a:fillRef idx="0"/>
          <a:effectRef idx="0"/>
          <a:fontRef idx="minor"/>
        </p:style>
        <p:txBody>
          <a:bodyPr lIns="0" rIns="0" tIns="0" bIns="0" anchor="ctr">
            <a:normAutofit/>
          </a:bodyPr>
          <a:p>
            <a:pPr marL="216000" indent="-214920">
              <a:lnSpc>
                <a:spcPct val="100000"/>
              </a:lnSpc>
              <a:buClr>
                <a:srgbClr val="000000"/>
              </a:buClr>
              <a:buSzPct val="45000"/>
              <a:buFont typeface="Wingdings" charset="2"/>
              <a:buChar char=""/>
            </a:pPr>
            <a:r>
              <a:rPr b="1" lang="de-DE" sz="2000" spc="-1" strike="noStrike">
                <a:solidFill>
                  <a:srgbClr val="314004"/>
                </a:solidFill>
                <a:latin typeface="Arial"/>
                <a:ea typeface="DejaVu Sans"/>
              </a:rPr>
              <a:t>Fallgrubenfallen</a:t>
            </a:r>
            <a:r>
              <a:rPr b="0" lang="de-DE" sz="2000" spc="-1" strike="noStrike">
                <a:solidFill>
                  <a:srgbClr val="333333"/>
                </a:solidFill>
                <a:latin typeface="Arial"/>
                <a:ea typeface="DejaVu Sans"/>
              </a:rPr>
              <a:t> wie die Kannenpflanze besitzen Blätter, die einen Hohlraum bilden, in den das Insekt hinein fällt und aufgrund glatter Innenwände nicht mehr herauskommt.</a:t>
            </a:r>
            <a:endParaRPr b="0" lang="de-DE" sz="2000" spc="-1" strike="noStrike">
              <a:latin typeface="Arial"/>
            </a:endParaRPr>
          </a:p>
          <a:p>
            <a:pPr>
              <a:lnSpc>
                <a:spcPct val="100000"/>
              </a:lnSpc>
            </a:pPr>
            <a:endParaRPr b="0" lang="de-DE" sz="2000" spc="-1" strike="noStrike">
              <a:latin typeface="Arial"/>
            </a:endParaRPr>
          </a:p>
          <a:p>
            <a:pPr marL="216000" indent="-214920">
              <a:lnSpc>
                <a:spcPct val="100000"/>
              </a:lnSpc>
              <a:buClr>
                <a:srgbClr val="000000"/>
              </a:buClr>
              <a:buSzPct val="45000"/>
              <a:buFont typeface="Wingdings" charset="2"/>
              <a:buChar char=""/>
            </a:pPr>
            <a:endParaRPr b="0" lang="de-DE" sz="2000" spc="-1" strike="noStrike">
              <a:latin typeface="Arial"/>
            </a:endParaRPr>
          </a:p>
          <a:p>
            <a:pPr>
              <a:lnSpc>
                <a:spcPct val="100000"/>
              </a:lnSpc>
            </a:pPr>
            <a:endParaRPr b="0" lang="de-DE" sz="2000" spc="-1" strike="noStrike">
              <a:latin typeface="Arial"/>
            </a:endParaRPr>
          </a:p>
        </p:txBody>
      </p:sp>
      <p:pic>
        <p:nvPicPr>
          <p:cNvPr id="162" name="Grafik 140" descr=""/>
          <p:cNvPicPr/>
          <p:nvPr/>
        </p:nvPicPr>
        <p:blipFill>
          <a:blip r:embed="rId1"/>
          <a:stretch/>
        </p:blipFill>
        <p:spPr>
          <a:xfrm>
            <a:off x="4453920" y="1800000"/>
            <a:ext cx="5121000" cy="2880000"/>
          </a:xfrm>
          <a:prstGeom prst="rect">
            <a:avLst/>
          </a:prstGeom>
          <a:ln>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 name="CustomShape 1"/>
          <p:cNvSpPr/>
          <p:nvPr/>
        </p:nvSpPr>
        <p:spPr>
          <a:xfrm>
            <a:off x="504000" y="485280"/>
            <a:ext cx="9070560" cy="426600"/>
          </a:xfrm>
          <a:prstGeom prst="rect">
            <a:avLst/>
          </a:prstGeom>
          <a:noFill/>
          <a:ln>
            <a:noFill/>
          </a:ln>
        </p:spPr>
        <p:style>
          <a:lnRef idx="0"/>
          <a:fillRef idx="0"/>
          <a:effectRef idx="0"/>
          <a:fontRef idx="minor"/>
        </p:style>
        <p:txBody>
          <a:bodyPr lIns="0" rIns="0" tIns="0" bIns="0" anchor="ctr">
            <a:spAutoFit/>
          </a:bodyPr>
          <a:p>
            <a:pPr>
              <a:lnSpc>
                <a:spcPct val="100000"/>
              </a:lnSpc>
            </a:pPr>
            <a:r>
              <a:rPr b="1" lang="de-DE" sz="2800" spc="-1" strike="noStrike">
                <a:solidFill>
                  <a:srgbClr val="314004"/>
                </a:solidFill>
                <a:latin typeface="Arial"/>
                <a:ea typeface="DejaVu Sans"/>
              </a:rPr>
              <a:t>5. Wie verdauen sie ihre Beute?</a:t>
            </a:r>
            <a:endParaRPr b="0" lang="de-DE" sz="2800" spc="-1" strike="noStrike">
              <a:latin typeface="Arial"/>
            </a:endParaRPr>
          </a:p>
        </p:txBody>
      </p:sp>
      <p:sp>
        <p:nvSpPr>
          <p:cNvPr id="164" name="CustomShape 2"/>
          <p:cNvSpPr/>
          <p:nvPr/>
        </p:nvSpPr>
        <p:spPr>
          <a:xfrm>
            <a:off x="504360" y="1391760"/>
            <a:ext cx="7702560" cy="1631160"/>
          </a:xfrm>
          <a:prstGeom prst="rect">
            <a:avLst/>
          </a:prstGeom>
          <a:noFill/>
          <a:ln>
            <a:noFill/>
          </a:ln>
        </p:spPr>
        <p:style>
          <a:lnRef idx="0"/>
          <a:fillRef idx="0"/>
          <a:effectRef idx="0"/>
          <a:fontRef idx="minor"/>
        </p:style>
        <p:txBody>
          <a:bodyPr lIns="0" rIns="0" tIns="0" bIns="0">
            <a:normAutofit fontScale="93000"/>
          </a:bodyPr>
          <a:p>
            <a:pPr marL="432000" indent="-32292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Fleischfressende Pflanzen verdauen ihre Beute, indem sie Sekrete und Enzyme austreten lassen und damit alles außer dem harten Chitinpanzer des Insekts zersetzen. Dieser wird einfach ausgeschieden.</a:t>
            </a:r>
            <a:endParaRPr b="0" lang="de-DE" sz="24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 name="CustomShape 1"/>
          <p:cNvSpPr/>
          <p:nvPr/>
        </p:nvSpPr>
        <p:spPr>
          <a:xfrm>
            <a:off x="504000" y="485280"/>
            <a:ext cx="9070560" cy="426600"/>
          </a:xfrm>
          <a:prstGeom prst="rect">
            <a:avLst/>
          </a:prstGeom>
          <a:noFill/>
          <a:ln>
            <a:noFill/>
          </a:ln>
        </p:spPr>
        <p:style>
          <a:lnRef idx="0"/>
          <a:fillRef idx="0"/>
          <a:effectRef idx="0"/>
          <a:fontRef idx="minor"/>
        </p:style>
        <p:txBody>
          <a:bodyPr lIns="0" rIns="0" tIns="0" bIns="0" anchor="ctr">
            <a:spAutoFit/>
          </a:bodyPr>
          <a:p>
            <a:pPr>
              <a:lnSpc>
                <a:spcPct val="100000"/>
              </a:lnSpc>
            </a:pPr>
            <a:r>
              <a:rPr b="1" lang="de-DE" sz="2800" spc="-1" strike="noStrike">
                <a:solidFill>
                  <a:srgbClr val="314004"/>
                </a:solidFill>
                <a:latin typeface="Arial"/>
                <a:ea typeface="DejaVu Sans"/>
              </a:rPr>
              <a:t>6. Wo leben fleischfressende Pflanzen?</a:t>
            </a:r>
            <a:endParaRPr b="0" lang="de-DE" sz="2800" spc="-1" strike="noStrike">
              <a:latin typeface="Arial"/>
            </a:endParaRPr>
          </a:p>
        </p:txBody>
      </p:sp>
      <p:sp>
        <p:nvSpPr>
          <p:cNvPr id="166" name="CustomShape 2"/>
          <p:cNvSpPr/>
          <p:nvPr/>
        </p:nvSpPr>
        <p:spPr>
          <a:xfrm>
            <a:off x="504000" y="1326600"/>
            <a:ext cx="7702920" cy="3969360"/>
          </a:xfrm>
          <a:prstGeom prst="rect">
            <a:avLst/>
          </a:prstGeom>
          <a:noFill/>
          <a:ln>
            <a:noFill/>
          </a:ln>
        </p:spPr>
        <p:style>
          <a:lnRef idx="0"/>
          <a:fillRef idx="0"/>
          <a:effectRef idx="0"/>
          <a:fontRef idx="minor"/>
        </p:style>
      </p:sp>
      <p:sp>
        <p:nvSpPr>
          <p:cNvPr id="167" name="TextShape 3"/>
          <p:cNvSpPr txBox="1"/>
          <p:nvPr/>
        </p:nvSpPr>
        <p:spPr>
          <a:xfrm>
            <a:off x="3595680" y="1021680"/>
            <a:ext cx="2952000" cy="346320"/>
          </a:xfrm>
          <a:prstGeom prst="rect">
            <a:avLst/>
          </a:prstGeom>
          <a:noFill/>
          <a:ln>
            <a:noFill/>
          </a:ln>
        </p:spPr>
        <p:txBody>
          <a:bodyPr lIns="90000" rIns="90000" tIns="45000" bIns="45000">
            <a:spAutoFit/>
          </a:bodyPr>
          <a:p>
            <a:r>
              <a:rPr b="0" lang="de-DE" sz="1800" spc="-1" strike="noStrike">
                <a:latin typeface="Arial"/>
              </a:rPr>
              <a:t>Nährstoffarme Standorte</a:t>
            </a:r>
            <a:endParaRPr b="0" lang="de-DE" sz="1800" spc="-1" strike="noStrike">
              <a:latin typeface="Arial"/>
            </a:endParaRPr>
          </a:p>
        </p:txBody>
      </p:sp>
      <p:pic>
        <p:nvPicPr>
          <p:cNvPr id="168" name="" descr=""/>
          <p:cNvPicPr/>
          <p:nvPr/>
        </p:nvPicPr>
        <p:blipFill>
          <a:blip r:embed="rId1"/>
          <a:stretch/>
        </p:blipFill>
        <p:spPr>
          <a:xfrm>
            <a:off x="463680" y="1368000"/>
            <a:ext cx="3132000" cy="2088000"/>
          </a:xfrm>
          <a:prstGeom prst="rect">
            <a:avLst/>
          </a:prstGeom>
          <a:ln>
            <a:noFill/>
          </a:ln>
        </p:spPr>
      </p:pic>
      <p:pic>
        <p:nvPicPr>
          <p:cNvPr id="169" name="" descr=""/>
          <p:cNvPicPr/>
          <p:nvPr/>
        </p:nvPicPr>
        <p:blipFill>
          <a:blip r:embed="rId2"/>
          <a:stretch/>
        </p:blipFill>
        <p:spPr>
          <a:xfrm>
            <a:off x="3672000" y="1358280"/>
            <a:ext cx="2892960" cy="2097720"/>
          </a:xfrm>
          <a:prstGeom prst="rect">
            <a:avLst/>
          </a:prstGeom>
          <a:ln>
            <a:noFill/>
          </a:ln>
        </p:spPr>
      </p:pic>
      <p:pic>
        <p:nvPicPr>
          <p:cNvPr id="170" name="" descr=""/>
          <p:cNvPicPr/>
          <p:nvPr/>
        </p:nvPicPr>
        <p:blipFill>
          <a:blip r:embed="rId3"/>
          <a:stretch/>
        </p:blipFill>
        <p:spPr>
          <a:xfrm>
            <a:off x="6696000" y="1368000"/>
            <a:ext cx="3147840" cy="2088000"/>
          </a:xfrm>
          <a:prstGeom prst="rect">
            <a:avLst/>
          </a:prstGeom>
          <a:ln>
            <a:noFill/>
          </a:ln>
        </p:spPr>
      </p:pic>
      <p:pic>
        <p:nvPicPr>
          <p:cNvPr id="171" name="" descr=""/>
          <p:cNvPicPr/>
          <p:nvPr/>
        </p:nvPicPr>
        <p:blipFill>
          <a:blip r:embed="rId4"/>
          <a:stretch/>
        </p:blipFill>
        <p:spPr>
          <a:xfrm>
            <a:off x="1944000" y="3528000"/>
            <a:ext cx="3034080" cy="2008800"/>
          </a:xfrm>
          <a:prstGeom prst="rect">
            <a:avLst/>
          </a:prstGeom>
          <a:ln>
            <a:noFill/>
          </a:ln>
        </p:spPr>
      </p:pic>
      <p:pic>
        <p:nvPicPr>
          <p:cNvPr id="172" name="" descr=""/>
          <p:cNvPicPr/>
          <p:nvPr/>
        </p:nvPicPr>
        <p:blipFill>
          <a:blip r:embed="rId5"/>
          <a:stretch/>
        </p:blipFill>
        <p:spPr>
          <a:xfrm>
            <a:off x="5112000" y="3525480"/>
            <a:ext cx="2923560" cy="1946520"/>
          </a:xfrm>
          <a:prstGeom prst="rect">
            <a:avLst/>
          </a:prstGeom>
          <a:ln>
            <a:noFill/>
          </a:ln>
        </p:spPr>
      </p:pic>
      <p:sp>
        <p:nvSpPr>
          <p:cNvPr id="173" name="CustomShape 4"/>
          <p:cNvSpPr/>
          <p:nvPr/>
        </p:nvSpPr>
        <p:spPr>
          <a:xfrm>
            <a:off x="8280000" y="3456000"/>
            <a:ext cx="1512000" cy="1368000"/>
          </a:xfrm>
          <a:prstGeom prst="rect">
            <a:avLst/>
          </a:prstGeom>
          <a:solidFill>
            <a:srgbClr val="ffffff"/>
          </a:solidFill>
          <a:ln>
            <a:solidFill>
              <a:srgbClr val="ffffff"/>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CustomShape 1"/>
          <p:cNvSpPr/>
          <p:nvPr/>
        </p:nvSpPr>
        <p:spPr>
          <a:xfrm>
            <a:off x="504000" y="485280"/>
            <a:ext cx="9070560" cy="426600"/>
          </a:xfrm>
          <a:prstGeom prst="rect">
            <a:avLst/>
          </a:prstGeom>
          <a:noFill/>
          <a:ln>
            <a:noFill/>
          </a:ln>
        </p:spPr>
        <p:style>
          <a:lnRef idx="0"/>
          <a:fillRef idx="0"/>
          <a:effectRef idx="0"/>
          <a:fontRef idx="minor"/>
        </p:style>
        <p:txBody>
          <a:bodyPr lIns="0" rIns="0" tIns="0" bIns="0" anchor="ctr">
            <a:spAutoFit/>
          </a:bodyPr>
          <a:p>
            <a:pPr>
              <a:lnSpc>
                <a:spcPct val="100000"/>
              </a:lnSpc>
            </a:pPr>
            <a:r>
              <a:rPr b="1" lang="de-DE" sz="2800" spc="-1" strike="noStrike">
                <a:solidFill>
                  <a:srgbClr val="314004"/>
                </a:solidFill>
                <a:latin typeface="Arial"/>
                <a:ea typeface="DejaVu Sans"/>
              </a:rPr>
              <a:t>Zusammenfassung</a:t>
            </a:r>
            <a:endParaRPr b="0" lang="de-DE" sz="2800" spc="-1" strike="noStrike">
              <a:latin typeface="Arial"/>
            </a:endParaRPr>
          </a:p>
        </p:txBody>
      </p:sp>
      <p:sp>
        <p:nvSpPr>
          <p:cNvPr id="175" name="CustomShape 2"/>
          <p:cNvSpPr/>
          <p:nvPr/>
        </p:nvSpPr>
        <p:spPr>
          <a:xfrm>
            <a:off x="216000" y="1080000"/>
            <a:ext cx="9574920" cy="4390920"/>
          </a:xfrm>
          <a:prstGeom prst="rect">
            <a:avLst/>
          </a:prstGeom>
          <a:solidFill>
            <a:srgbClr val="ffffff"/>
          </a:solidFill>
          <a:ln>
            <a:noFill/>
          </a:ln>
        </p:spPr>
        <p:style>
          <a:lnRef idx="0"/>
          <a:fillRef idx="0"/>
          <a:effectRef idx="0"/>
          <a:fontRef idx="minor"/>
        </p:style>
        <p:txBody>
          <a:bodyPr lIns="0" rIns="0" tIns="0" bIns="0">
            <a:normAutofit fontScale="44000"/>
          </a:bodyPr>
          <a:p>
            <a:pPr marL="457200" indent="-21528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Fleischfressende Pflanzen (Karnivoren) fangen meist </a:t>
            </a:r>
            <a:r>
              <a:rPr b="1" lang="de-DE" sz="2400" spc="-1" strike="noStrike">
                <a:solidFill>
                  <a:srgbClr val="314004"/>
                </a:solidFill>
                <a:latin typeface="Arial"/>
                <a:ea typeface="DejaVu Sans"/>
              </a:rPr>
              <a:t>Insekten </a:t>
            </a:r>
            <a:r>
              <a:rPr b="0" lang="de-DE" sz="2400" spc="-1" strike="noStrike">
                <a:solidFill>
                  <a:srgbClr val="333333"/>
                </a:solidFill>
                <a:latin typeface="Arial"/>
                <a:ea typeface="DejaVu Sans"/>
              </a:rPr>
              <a:t>wie </a:t>
            </a:r>
            <a:r>
              <a:rPr b="1" lang="de-DE" sz="2400" spc="-1" strike="noStrike">
                <a:solidFill>
                  <a:srgbClr val="314004"/>
                </a:solidFill>
                <a:latin typeface="Arial"/>
                <a:ea typeface="DejaVu Sans"/>
              </a:rPr>
              <a:t>Mücken</a:t>
            </a:r>
            <a:r>
              <a:rPr b="0" lang="de-DE" sz="2400" spc="-1" strike="noStrike">
                <a:solidFill>
                  <a:srgbClr val="333333"/>
                </a:solidFill>
                <a:latin typeface="Arial"/>
                <a:ea typeface="DejaVu Sans"/>
              </a:rPr>
              <a:t>, </a:t>
            </a:r>
            <a:r>
              <a:rPr b="1" lang="de-DE" sz="2400" spc="-1" strike="noStrike">
                <a:solidFill>
                  <a:srgbClr val="314004"/>
                </a:solidFill>
                <a:latin typeface="Arial"/>
                <a:ea typeface="DejaVu Sans"/>
              </a:rPr>
              <a:t>Ameisen</a:t>
            </a:r>
            <a:r>
              <a:rPr b="0" lang="de-DE" sz="2400" spc="-1" strike="noStrike">
                <a:solidFill>
                  <a:srgbClr val="333333"/>
                </a:solidFill>
                <a:latin typeface="Arial"/>
                <a:ea typeface="DejaVu Sans"/>
              </a:rPr>
              <a:t> und </a:t>
            </a:r>
            <a:r>
              <a:rPr b="1" lang="de-DE" sz="2400" spc="-1" strike="noStrike">
                <a:solidFill>
                  <a:srgbClr val="314004"/>
                </a:solidFill>
                <a:latin typeface="Arial"/>
                <a:ea typeface="DejaVu Sans"/>
              </a:rPr>
              <a:t>Fliegen</a:t>
            </a:r>
            <a:r>
              <a:rPr b="0" lang="de-DE" sz="2400" spc="-1" strike="noStrike">
                <a:solidFill>
                  <a:srgbClr val="333333"/>
                </a:solidFill>
                <a:latin typeface="Arial"/>
                <a:ea typeface="DejaVu Sans"/>
              </a:rPr>
              <a:t>, mache aber auch </a:t>
            </a:r>
            <a:r>
              <a:rPr b="1" lang="de-DE" sz="2400" spc="-1" strike="noStrike">
                <a:solidFill>
                  <a:srgbClr val="314004"/>
                </a:solidFill>
                <a:latin typeface="Arial"/>
                <a:ea typeface="DejaVu Sans"/>
              </a:rPr>
              <a:t>kleine</a:t>
            </a:r>
            <a:r>
              <a:rPr b="0" lang="de-DE" sz="2400" spc="-1" strike="noStrike">
                <a:solidFill>
                  <a:srgbClr val="333333"/>
                </a:solidFill>
                <a:latin typeface="Arial"/>
                <a:ea typeface="DejaVu Sans"/>
              </a:rPr>
              <a:t> </a:t>
            </a:r>
            <a:r>
              <a:rPr b="1" lang="de-DE" sz="2400" spc="-1" strike="noStrike">
                <a:solidFill>
                  <a:srgbClr val="314004"/>
                </a:solidFill>
                <a:latin typeface="Arial"/>
                <a:ea typeface="DejaVu Sans"/>
              </a:rPr>
              <a:t>Nagetiere </a:t>
            </a:r>
            <a:r>
              <a:rPr b="0" lang="de-DE" sz="2400" spc="-1" strike="noStrike">
                <a:solidFill>
                  <a:srgbClr val="333333"/>
                </a:solidFill>
                <a:latin typeface="Arial"/>
                <a:ea typeface="DejaVu Sans"/>
              </a:rPr>
              <a:t>und verdauen sie.</a:t>
            </a:r>
            <a:endParaRPr b="0" lang="de-DE" sz="2400" spc="-1" strike="noStrike">
              <a:latin typeface="Arial"/>
            </a:endParaRPr>
          </a:p>
          <a:p>
            <a:pPr marL="457200" indent="-21528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Es gibt 5 Fallentypen: </a:t>
            </a:r>
            <a:r>
              <a:rPr b="1" lang="de-DE" sz="2400" spc="-1" strike="noStrike">
                <a:solidFill>
                  <a:srgbClr val="314004"/>
                </a:solidFill>
                <a:latin typeface="Arial"/>
                <a:ea typeface="DejaVu Sans"/>
              </a:rPr>
              <a:t>Klebefallen</a:t>
            </a:r>
            <a:r>
              <a:rPr b="0" lang="de-DE" sz="2400" spc="-1" strike="noStrike">
                <a:solidFill>
                  <a:srgbClr val="333333"/>
                </a:solidFill>
                <a:latin typeface="Arial"/>
                <a:ea typeface="DejaVu Sans"/>
              </a:rPr>
              <a:t>, </a:t>
            </a:r>
            <a:r>
              <a:rPr b="1" lang="de-DE" sz="2400" spc="-1" strike="noStrike">
                <a:solidFill>
                  <a:srgbClr val="314004"/>
                </a:solidFill>
                <a:latin typeface="Arial"/>
                <a:ea typeface="DejaVu Sans"/>
              </a:rPr>
              <a:t>Klappfallen</a:t>
            </a:r>
            <a:r>
              <a:rPr b="0" lang="de-DE" sz="2400" spc="-1" strike="noStrike">
                <a:solidFill>
                  <a:srgbClr val="333333"/>
                </a:solidFill>
                <a:latin typeface="Arial"/>
                <a:ea typeface="DejaVu Sans"/>
              </a:rPr>
              <a:t>, </a:t>
            </a:r>
            <a:r>
              <a:rPr b="1" lang="de-DE" sz="2400" spc="-1" strike="noStrike">
                <a:solidFill>
                  <a:srgbClr val="314004"/>
                </a:solidFill>
                <a:latin typeface="Arial"/>
                <a:ea typeface="DejaVu Sans"/>
              </a:rPr>
              <a:t>Saugfallen</a:t>
            </a:r>
            <a:r>
              <a:rPr b="0" lang="de-DE" sz="2400" spc="-1" strike="noStrike">
                <a:solidFill>
                  <a:srgbClr val="333333"/>
                </a:solidFill>
                <a:latin typeface="Arial"/>
                <a:ea typeface="DejaVu Sans"/>
              </a:rPr>
              <a:t>, </a:t>
            </a:r>
            <a:r>
              <a:rPr b="1" lang="de-DE" sz="2400" spc="-1" strike="noStrike">
                <a:solidFill>
                  <a:srgbClr val="314004"/>
                </a:solidFill>
                <a:latin typeface="Arial"/>
                <a:ea typeface="DejaVu Sans"/>
              </a:rPr>
              <a:t>Fallgrubenfallen</a:t>
            </a:r>
            <a:r>
              <a:rPr b="0" lang="de-DE" sz="2400" spc="-1" strike="noStrike">
                <a:solidFill>
                  <a:srgbClr val="333333"/>
                </a:solidFill>
                <a:latin typeface="Arial"/>
                <a:ea typeface="DejaVu Sans"/>
              </a:rPr>
              <a:t> und </a:t>
            </a:r>
            <a:r>
              <a:rPr b="1" lang="de-DE" sz="2400" spc="-1" strike="noStrike">
                <a:solidFill>
                  <a:srgbClr val="314004"/>
                </a:solidFill>
                <a:latin typeface="Arial"/>
                <a:ea typeface="DejaVu Sans"/>
              </a:rPr>
              <a:t>Reusenfallen.</a:t>
            </a:r>
            <a:endParaRPr b="0" lang="de-DE" sz="2400" spc="-1" strike="noStrike">
              <a:latin typeface="Arial"/>
            </a:endParaRPr>
          </a:p>
          <a:p>
            <a:pPr lvl="3" marL="864000" indent="-21600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Klebefallen besitzen ein </a:t>
            </a:r>
            <a:r>
              <a:rPr b="1" lang="de-DE" sz="2400" spc="-1" strike="noStrike">
                <a:solidFill>
                  <a:srgbClr val="314004"/>
                </a:solidFill>
                <a:latin typeface="Arial"/>
                <a:ea typeface="DejaVu Sans"/>
              </a:rPr>
              <a:t>duftendes, klebriges Sekret</a:t>
            </a:r>
            <a:r>
              <a:rPr b="0" lang="de-DE" sz="2400" spc="-1" strike="noStrike">
                <a:solidFill>
                  <a:srgbClr val="333333"/>
                </a:solidFill>
                <a:latin typeface="Arial"/>
                <a:ea typeface="DejaVu Sans"/>
              </a:rPr>
              <a:t>, woran das angelockte Insekt kleben bleibt.</a:t>
            </a:r>
            <a:endParaRPr b="0" lang="de-DE" sz="2400" spc="-1" strike="noStrike">
              <a:latin typeface="Arial"/>
            </a:endParaRPr>
          </a:p>
          <a:p>
            <a:pPr lvl="3" marL="864000" indent="-21600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Klappfallen sind mit </a:t>
            </a:r>
            <a:r>
              <a:rPr b="1" lang="de-DE" sz="2400" spc="-1" strike="noStrike">
                <a:solidFill>
                  <a:srgbClr val="314004"/>
                </a:solidFill>
                <a:latin typeface="Arial"/>
                <a:ea typeface="DejaVu Sans"/>
              </a:rPr>
              <a:t>2 Blatthälften mit Fühlhaaren</a:t>
            </a:r>
            <a:r>
              <a:rPr b="0" lang="de-DE" sz="2400" spc="-1" strike="noStrike">
                <a:solidFill>
                  <a:srgbClr val="333333"/>
                </a:solidFill>
                <a:latin typeface="Arial"/>
                <a:ea typeface="DejaVu Sans"/>
              </a:rPr>
              <a:t>  ausgestattet. Die Blatthälften klappen zu, wenn das Insekt ein Haar mehrmals oder mehrere Haare gleichzeitig berührt.</a:t>
            </a:r>
            <a:endParaRPr b="0" lang="de-DE" sz="2400" spc="-1" strike="noStrike">
              <a:latin typeface="Arial"/>
            </a:endParaRPr>
          </a:p>
          <a:p>
            <a:pPr lvl="3" marL="864000" indent="-21600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Die Blätter der Fallgrubenfalle bilden einen </a:t>
            </a:r>
            <a:r>
              <a:rPr b="1" lang="de-DE" sz="2400" spc="-1" strike="noStrike">
                <a:solidFill>
                  <a:srgbClr val="314004"/>
                </a:solidFill>
                <a:latin typeface="Arial"/>
                <a:ea typeface="DejaVu Sans"/>
              </a:rPr>
              <a:t>Hohlraum mit glatter Innenwand</a:t>
            </a:r>
            <a:r>
              <a:rPr b="0" lang="de-DE" sz="2400" spc="-1" strike="noStrike">
                <a:solidFill>
                  <a:srgbClr val="333333"/>
                </a:solidFill>
                <a:latin typeface="Arial"/>
                <a:ea typeface="DejaVu Sans"/>
              </a:rPr>
              <a:t>, die verhindert, dass das hineingefallene Insekt wieder herauskrabbeln oder -fliegen kann.</a:t>
            </a:r>
            <a:endParaRPr b="0" lang="de-DE" sz="2400" spc="-1" strike="noStrike">
              <a:latin typeface="Arial"/>
            </a:endParaRPr>
          </a:p>
          <a:p>
            <a:pPr marL="457200" indent="-21528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Karnivoren </a:t>
            </a:r>
            <a:r>
              <a:rPr b="1" lang="de-DE" sz="2400" spc="-1" strike="noStrike">
                <a:solidFill>
                  <a:srgbClr val="314004"/>
                </a:solidFill>
                <a:latin typeface="Arial"/>
                <a:ea typeface="DejaVu Sans"/>
              </a:rPr>
              <a:t>zersetzen</a:t>
            </a:r>
            <a:r>
              <a:rPr b="0" lang="de-DE" sz="2400" spc="-1" strike="noStrike">
                <a:solidFill>
                  <a:srgbClr val="333333"/>
                </a:solidFill>
                <a:latin typeface="Arial"/>
                <a:ea typeface="DejaVu Sans"/>
              </a:rPr>
              <a:t> ihre Beute mit </a:t>
            </a:r>
            <a:r>
              <a:rPr b="1" lang="de-DE" sz="2400" spc="-1" strike="noStrike">
                <a:solidFill>
                  <a:srgbClr val="314004"/>
                </a:solidFill>
                <a:latin typeface="Arial"/>
                <a:ea typeface="DejaVu Sans"/>
              </a:rPr>
              <a:t>Sekreten</a:t>
            </a:r>
            <a:r>
              <a:rPr b="0" lang="de-DE" sz="2400" spc="-1" strike="noStrike">
                <a:solidFill>
                  <a:srgbClr val="333333"/>
                </a:solidFill>
                <a:latin typeface="Arial"/>
                <a:ea typeface="DejaVu Sans"/>
              </a:rPr>
              <a:t> und </a:t>
            </a:r>
            <a:r>
              <a:rPr b="1" lang="de-DE" sz="2400" spc="-1" strike="noStrike">
                <a:solidFill>
                  <a:srgbClr val="314004"/>
                </a:solidFill>
                <a:latin typeface="Arial"/>
                <a:ea typeface="DejaVu Sans"/>
              </a:rPr>
              <a:t>Enzymen.</a:t>
            </a:r>
            <a:r>
              <a:rPr b="0" lang="de-DE" sz="2400" spc="-1" strike="noStrike">
                <a:solidFill>
                  <a:srgbClr val="333333"/>
                </a:solidFill>
                <a:latin typeface="Arial"/>
                <a:ea typeface="DejaVu Sans"/>
              </a:rPr>
              <a:t> Der harte Chitinpanzer wird ausgeschieden.</a:t>
            </a:r>
            <a:endParaRPr b="0" lang="de-DE" sz="2400" spc="-1" strike="noStrike">
              <a:latin typeface="Arial"/>
            </a:endParaRPr>
          </a:p>
          <a:p>
            <a:pPr marL="457200" indent="-21528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Karnivoren wachsen </a:t>
            </a:r>
            <a:r>
              <a:rPr b="1" lang="de-DE" sz="2400" spc="-1" strike="noStrike">
                <a:solidFill>
                  <a:srgbClr val="314004"/>
                </a:solidFill>
                <a:latin typeface="Arial"/>
                <a:ea typeface="DejaVu Sans"/>
              </a:rPr>
              <a:t>an</a:t>
            </a:r>
            <a:r>
              <a:rPr b="0" lang="de-DE" sz="2400" spc="-1" strike="noStrike">
                <a:solidFill>
                  <a:srgbClr val="333333"/>
                </a:solidFill>
                <a:latin typeface="Arial"/>
                <a:ea typeface="DejaVu Sans"/>
              </a:rPr>
              <a:t> </a:t>
            </a:r>
            <a:r>
              <a:rPr b="1" lang="de-DE" sz="2400" spc="-1" strike="noStrike">
                <a:solidFill>
                  <a:srgbClr val="314004"/>
                </a:solidFill>
                <a:latin typeface="Arial"/>
                <a:ea typeface="DejaVu Sans"/>
              </a:rPr>
              <a:t>nährstoffarmen</a:t>
            </a:r>
            <a:r>
              <a:rPr b="0" lang="de-DE" sz="2400" spc="-1" strike="noStrike">
                <a:solidFill>
                  <a:srgbClr val="333333"/>
                </a:solidFill>
                <a:latin typeface="Arial"/>
                <a:ea typeface="DejaVu Sans"/>
              </a:rPr>
              <a:t> </a:t>
            </a:r>
            <a:r>
              <a:rPr b="1" lang="de-DE" sz="2400" spc="-1" strike="noStrike">
                <a:solidFill>
                  <a:srgbClr val="314004"/>
                </a:solidFill>
                <a:latin typeface="Arial"/>
                <a:ea typeface="DejaVu Sans"/>
              </a:rPr>
              <a:t>Standorten</a:t>
            </a:r>
            <a:r>
              <a:rPr b="0" lang="de-DE" sz="2400" spc="-1" strike="noStrike">
                <a:solidFill>
                  <a:srgbClr val="333333"/>
                </a:solidFill>
                <a:latin typeface="Arial"/>
                <a:ea typeface="DejaVu Sans"/>
              </a:rPr>
              <a:t>, wo die schneller wachsende Konkurrenz mit Laubblättern nicht oder kaum wachsen kann. Karnivoren sind </a:t>
            </a:r>
            <a:r>
              <a:rPr b="1" lang="de-DE" sz="2400" spc="-1" strike="noStrike">
                <a:solidFill>
                  <a:srgbClr val="314004"/>
                </a:solidFill>
                <a:latin typeface="Arial"/>
                <a:ea typeface="DejaVu Sans"/>
              </a:rPr>
              <a:t>auf</a:t>
            </a:r>
            <a:r>
              <a:rPr b="0" lang="de-DE" sz="2400" spc="-1" strike="noStrike">
                <a:solidFill>
                  <a:srgbClr val="333333"/>
                </a:solidFill>
                <a:latin typeface="Arial"/>
                <a:ea typeface="DejaVu Sans"/>
              </a:rPr>
              <a:t> </a:t>
            </a:r>
            <a:r>
              <a:rPr b="1" lang="de-DE" sz="2400" spc="-1" strike="noStrike">
                <a:solidFill>
                  <a:srgbClr val="314004"/>
                </a:solidFill>
                <a:latin typeface="Arial"/>
                <a:ea typeface="DejaVu Sans"/>
              </a:rPr>
              <a:t>allen</a:t>
            </a:r>
            <a:r>
              <a:rPr b="0" lang="de-DE" sz="2400" spc="-1" strike="noStrike">
                <a:solidFill>
                  <a:srgbClr val="333333"/>
                </a:solidFill>
                <a:latin typeface="Arial"/>
                <a:ea typeface="DejaVu Sans"/>
              </a:rPr>
              <a:t> </a:t>
            </a:r>
            <a:r>
              <a:rPr b="1" lang="de-DE" sz="2400" spc="-1" strike="noStrike">
                <a:solidFill>
                  <a:srgbClr val="314004"/>
                </a:solidFill>
                <a:latin typeface="Arial"/>
                <a:ea typeface="DejaVu Sans"/>
              </a:rPr>
              <a:t>Kontinenten</a:t>
            </a:r>
            <a:r>
              <a:rPr b="0" lang="de-DE" sz="2400" spc="-1" strike="noStrike">
                <a:solidFill>
                  <a:srgbClr val="333333"/>
                </a:solidFill>
                <a:latin typeface="Arial"/>
                <a:ea typeface="DejaVu Sans"/>
              </a:rPr>
              <a:t> bis auf die </a:t>
            </a:r>
            <a:r>
              <a:rPr b="1" lang="de-DE" sz="2400" spc="-1" strike="noStrike">
                <a:solidFill>
                  <a:srgbClr val="314004"/>
                </a:solidFill>
                <a:latin typeface="Arial"/>
                <a:ea typeface="DejaVu Sans"/>
              </a:rPr>
              <a:t>Antarktis</a:t>
            </a:r>
            <a:r>
              <a:rPr b="0" lang="de-DE" sz="2400" spc="-1" strike="noStrike">
                <a:solidFill>
                  <a:srgbClr val="333333"/>
                </a:solidFill>
                <a:latin typeface="Arial"/>
                <a:ea typeface="DejaVu Sans"/>
              </a:rPr>
              <a:t> vertreten.</a:t>
            </a:r>
            <a:endParaRPr b="0" lang="de-DE" sz="24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CustomShape 1"/>
          <p:cNvSpPr/>
          <p:nvPr/>
        </p:nvSpPr>
        <p:spPr>
          <a:xfrm>
            <a:off x="504000" y="485280"/>
            <a:ext cx="9070560" cy="426600"/>
          </a:xfrm>
          <a:prstGeom prst="rect">
            <a:avLst/>
          </a:prstGeom>
          <a:noFill/>
          <a:ln>
            <a:noFill/>
          </a:ln>
        </p:spPr>
        <p:style>
          <a:lnRef idx="0"/>
          <a:fillRef idx="0"/>
          <a:effectRef idx="0"/>
          <a:fontRef idx="minor"/>
        </p:style>
        <p:txBody>
          <a:bodyPr lIns="0" rIns="0" tIns="0" bIns="0" anchor="ctr">
            <a:spAutoFit/>
          </a:bodyPr>
          <a:p>
            <a:pPr>
              <a:lnSpc>
                <a:spcPct val="100000"/>
              </a:lnSpc>
            </a:pPr>
            <a:r>
              <a:rPr b="1" lang="de-DE" sz="2800" spc="-1" strike="noStrike">
                <a:solidFill>
                  <a:srgbClr val="314004"/>
                </a:solidFill>
                <a:latin typeface="Arial"/>
                <a:ea typeface="DejaVu Sans"/>
              </a:rPr>
              <a:t>Quellenangaben</a:t>
            </a:r>
            <a:endParaRPr b="0" lang="de-DE" sz="2800" spc="-1" strike="noStrike">
              <a:latin typeface="Arial"/>
            </a:endParaRPr>
          </a:p>
        </p:txBody>
      </p:sp>
      <p:sp>
        <p:nvSpPr>
          <p:cNvPr id="177" name="CustomShape 2"/>
          <p:cNvSpPr/>
          <p:nvPr/>
        </p:nvSpPr>
        <p:spPr>
          <a:xfrm>
            <a:off x="520200" y="1326600"/>
            <a:ext cx="9070560" cy="3287160"/>
          </a:xfrm>
          <a:prstGeom prst="rect">
            <a:avLst/>
          </a:prstGeom>
          <a:noFill/>
          <a:ln>
            <a:noFill/>
          </a:ln>
        </p:spPr>
        <p:style>
          <a:lnRef idx="0"/>
          <a:fillRef idx="0"/>
          <a:effectRef idx="0"/>
          <a:fontRef idx="minor"/>
        </p:style>
        <p:txBody>
          <a:bodyPr lIns="0" rIns="0" tIns="0" bIns="0">
            <a:normAutofit fontScale="51000"/>
          </a:bodyPr>
          <a:p>
            <a:pPr>
              <a:lnSpc>
                <a:spcPct val="100000"/>
              </a:lnSpc>
              <a:spcBef>
                <a:spcPts val="1417"/>
              </a:spcBef>
            </a:pPr>
            <a:r>
              <a:rPr b="0" lang="de-DE" sz="1600" spc="-1" strike="noStrike" u="sng">
                <a:solidFill>
                  <a:srgbClr val="0000ff"/>
                </a:solidFill>
                <a:uFillTx/>
                <a:latin typeface="Arial"/>
                <a:ea typeface="DejaVu Sans"/>
                <a:hlinkClick r:id="rId1"/>
              </a:rPr>
              <a:t>http://www.drosophyllum.com/Bilder/Gross/Droseraintermedia01g.jpg</a:t>
            </a:r>
            <a:endParaRPr b="0" lang="de-DE" sz="1600" spc="-1" strike="noStrike">
              <a:latin typeface="Arial"/>
            </a:endParaRPr>
          </a:p>
          <a:p>
            <a:pPr>
              <a:lnSpc>
                <a:spcPct val="100000"/>
              </a:lnSpc>
              <a:spcBef>
                <a:spcPts val="1417"/>
              </a:spcBef>
            </a:pPr>
            <a:r>
              <a:rPr b="0" lang="de-DE" sz="1600" spc="-1" strike="noStrike" u="sng">
                <a:solidFill>
                  <a:srgbClr val="0000ff"/>
                </a:solidFill>
                <a:uFillTx/>
                <a:latin typeface="Arial"/>
                <a:ea typeface="DejaVu Sans"/>
                <a:hlinkClick r:id="rId2"/>
              </a:rPr>
              <a:t>https://www.zdf.de/dokumentation/terra-x/trickreiche-pflanzen-100.html</a:t>
            </a:r>
            <a:endParaRPr b="0" lang="de-DE" sz="1600" spc="-1" strike="noStrike">
              <a:latin typeface="Arial"/>
            </a:endParaRPr>
          </a:p>
          <a:p>
            <a:pPr>
              <a:lnSpc>
                <a:spcPct val="100000"/>
              </a:lnSpc>
              <a:spcBef>
                <a:spcPts val="1417"/>
              </a:spcBef>
            </a:pPr>
            <a:r>
              <a:rPr b="0" lang="de-DE" sz="1600" spc="-1" strike="noStrike" u="sng">
                <a:solidFill>
                  <a:srgbClr val="0000ff"/>
                </a:solidFill>
                <a:uFillTx/>
                <a:latin typeface="Arial"/>
                <a:ea typeface="DejaVu Sans"/>
                <a:hlinkClick r:id="rId3"/>
              </a:rPr>
              <a:t>https://en.wikipedia.org/wiki/Pleurozia</a:t>
            </a:r>
            <a:endParaRPr b="0" lang="de-DE" sz="1600" spc="-1" strike="noStrike">
              <a:latin typeface="Arial"/>
            </a:endParaRPr>
          </a:p>
          <a:p>
            <a:pPr>
              <a:lnSpc>
                <a:spcPct val="100000"/>
              </a:lnSpc>
              <a:spcBef>
                <a:spcPts val="1417"/>
              </a:spcBef>
            </a:pPr>
            <a:r>
              <a:rPr b="0" lang="de-DE" sz="1600" spc="-1" strike="noStrike" u="sng">
                <a:solidFill>
                  <a:srgbClr val="0000ff"/>
                </a:solidFill>
                <a:uFillTx/>
                <a:latin typeface="Arial"/>
                <a:ea typeface="DejaVu Sans"/>
                <a:hlinkClick r:id="rId4"/>
              </a:rPr>
              <a:t>https://www.vitaaurum.com/krafttier-ameise.html</a:t>
            </a:r>
            <a:endParaRPr b="0" lang="de-DE" sz="1600" spc="-1" strike="noStrike">
              <a:latin typeface="Arial"/>
            </a:endParaRPr>
          </a:p>
          <a:p>
            <a:pPr>
              <a:lnSpc>
                <a:spcPct val="100000"/>
              </a:lnSpc>
              <a:spcBef>
                <a:spcPts val="1417"/>
              </a:spcBef>
            </a:pPr>
            <a:r>
              <a:rPr b="0" lang="de-DE" sz="1600" spc="-1" strike="noStrike" u="sng">
                <a:solidFill>
                  <a:srgbClr val="0000ff"/>
                </a:solidFill>
                <a:uFillTx/>
                <a:latin typeface="Arial"/>
                <a:ea typeface="DejaVu Sans"/>
                <a:hlinkClick r:id="rId5"/>
              </a:rPr>
              <a:t>https://www.br.de/themen/wissen/mueckenatlas-muecken-deutschland-100.html</a:t>
            </a:r>
            <a:endParaRPr b="0" lang="de-DE" sz="1600" spc="-1" strike="noStrike">
              <a:latin typeface="Arial"/>
            </a:endParaRPr>
          </a:p>
          <a:p>
            <a:pPr>
              <a:lnSpc>
                <a:spcPct val="100000"/>
              </a:lnSpc>
              <a:spcBef>
                <a:spcPts val="1417"/>
              </a:spcBef>
            </a:pPr>
            <a:r>
              <a:rPr b="0" lang="de-DE" sz="1600" spc="-1" strike="noStrike" u="sng">
                <a:solidFill>
                  <a:srgbClr val="0000ff"/>
                </a:solidFill>
                <a:uFillTx/>
                <a:latin typeface="Arial"/>
                <a:ea typeface="DejaVu Sans"/>
                <a:hlinkClick r:id="rId6"/>
              </a:rPr>
              <a:t>https://www.deutschlandfunk.de/im-gedaerm-der-fliege.676.de.html?dram:article_id=233291</a:t>
            </a:r>
            <a:endParaRPr b="0" lang="de-DE" sz="1600" spc="-1" strike="noStrike">
              <a:latin typeface="Arial"/>
            </a:endParaRPr>
          </a:p>
          <a:p>
            <a:pPr>
              <a:lnSpc>
                <a:spcPct val="100000"/>
              </a:lnSpc>
              <a:spcBef>
                <a:spcPts val="1417"/>
              </a:spcBef>
            </a:pPr>
            <a:r>
              <a:rPr b="0" lang="de-DE" sz="1600" spc="-1" strike="noStrike" u="sng">
                <a:solidFill>
                  <a:srgbClr val="0000ff"/>
                </a:solidFill>
                <a:uFillTx/>
                <a:latin typeface="Arial"/>
                <a:ea typeface="DejaVu Sans"/>
                <a:hlinkClick r:id="rId7"/>
              </a:rPr>
              <a:t>https://www.tierchenwelt.de/nagetiere/1083-maus.html</a:t>
            </a:r>
            <a:endParaRPr b="0" lang="de-DE" sz="1600" spc="-1" strike="noStrike">
              <a:latin typeface="Arial"/>
            </a:endParaRPr>
          </a:p>
          <a:p>
            <a:pPr>
              <a:lnSpc>
                <a:spcPct val="100000"/>
              </a:lnSpc>
              <a:spcBef>
                <a:spcPts val="1417"/>
              </a:spcBef>
            </a:pPr>
            <a:r>
              <a:rPr b="0" lang="de-DE" sz="1600" spc="-1" strike="noStrike" u="sng">
                <a:solidFill>
                  <a:srgbClr val="0000ff"/>
                </a:solidFill>
                <a:uFillTx/>
                <a:latin typeface="Arial"/>
                <a:ea typeface="DejaVu Sans"/>
                <a:hlinkClick r:id="rId8"/>
              </a:rPr>
              <a:t>https://www.youtube.com/watch?v=sBT7OWUKYGo</a:t>
            </a:r>
            <a:endParaRPr b="0" lang="de-DE" sz="1600" spc="-1" strike="noStrike">
              <a:latin typeface="Arial"/>
            </a:endParaRPr>
          </a:p>
          <a:p>
            <a:pPr>
              <a:lnSpc>
                <a:spcPct val="100000"/>
              </a:lnSpc>
              <a:spcBef>
                <a:spcPts val="1417"/>
              </a:spcBef>
            </a:pPr>
            <a:r>
              <a:rPr b="0" lang="de-DE" sz="1600" spc="-1" strike="noStrike" u="sng">
                <a:solidFill>
                  <a:srgbClr val="0000ff"/>
                </a:solidFill>
                <a:uFillTx/>
                <a:latin typeface="Arial"/>
                <a:ea typeface="DejaVu Sans"/>
                <a:hlinkClick r:id="rId9"/>
              </a:rPr>
              <a:t>https://www.klimareporter.de/deutschland/hitze-macht-schnelles-eingreifen-noetig</a:t>
            </a:r>
            <a:endParaRPr b="0" lang="de-DE" sz="1600" spc="-1" strike="noStrike">
              <a:latin typeface="Arial"/>
            </a:endParaRPr>
          </a:p>
          <a:p>
            <a:pPr>
              <a:lnSpc>
                <a:spcPct val="100000"/>
              </a:lnSpc>
              <a:spcBef>
                <a:spcPts val="1417"/>
              </a:spcBef>
            </a:pPr>
            <a:r>
              <a:rPr b="0" lang="de-DE" sz="1600" spc="-1" strike="noStrike" u="sng">
                <a:solidFill>
                  <a:srgbClr val="0000ff"/>
                </a:solidFill>
                <a:uFillTx/>
                <a:latin typeface="Arial"/>
                <a:ea typeface="DejaVu Sans"/>
                <a:hlinkClick r:id="rId10"/>
              </a:rPr>
              <a:t>https://www.regenwald-schuetzen.org/kids/wissen-ueber-den-regenwald/</a:t>
            </a:r>
            <a:endParaRPr b="0" lang="de-DE" sz="1600" spc="-1" strike="noStrike">
              <a:latin typeface="Arial"/>
            </a:endParaRPr>
          </a:p>
          <a:p>
            <a:pPr>
              <a:lnSpc>
                <a:spcPct val="100000"/>
              </a:lnSpc>
              <a:spcBef>
                <a:spcPts val="1417"/>
              </a:spcBef>
            </a:pPr>
            <a:r>
              <a:rPr b="0" lang="de-DE" sz="1600" spc="-1" strike="noStrike" u="sng">
                <a:solidFill>
                  <a:srgbClr val="0000ff"/>
                </a:solidFill>
                <a:uFillTx/>
                <a:latin typeface="Arial"/>
                <a:ea typeface="DejaVu Sans"/>
                <a:hlinkClick r:id="rId11"/>
              </a:rPr>
              <a:t>https://www.easyvoyage.de/aktuell/das-hochplateau-von-roraima-unberuehrte-natur-66148</a:t>
            </a:r>
            <a:endParaRPr b="0" lang="de-DE" sz="1600" spc="-1" strike="noStrike">
              <a:latin typeface="Arial"/>
            </a:endParaRPr>
          </a:p>
          <a:p>
            <a:pPr>
              <a:lnSpc>
                <a:spcPct val="100000"/>
              </a:lnSpc>
              <a:spcBef>
                <a:spcPts val="1417"/>
              </a:spcBef>
            </a:pPr>
            <a:r>
              <a:rPr b="0" lang="de-DE" sz="1600" spc="-1" strike="noStrike" u="sng">
                <a:solidFill>
                  <a:srgbClr val="0000ff"/>
                </a:solidFill>
                <a:uFillTx/>
                <a:latin typeface="Arial"/>
                <a:ea typeface="DejaVu Sans"/>
                <a:hlinkClick r:id="rId12"/>
              </a:rPr>
              <a:t>https://forum.carnivoren.org/forums/topic/41083-zwergdrosera-bei-eneabba/</a:t>
            </a:r>
            <a:endParaRPr b="0" lang="de-DE" sz="1600" spc="-1" strike="noStrike">
              <a:latin typeface="Arial"/>
            </a:endParaRPr>
          </a:p>
          <a:p>
            <a:pPr>
              <a:lnSpc>
                <a:spcPct val="100000"/>
              </a:lnSpc>
              <a:spcBef>
                <a:spcPts val="1417"/>
              </a:spcBef>
            </a:pPr>
            <a:r>
              <a:rPr b="0" lang="de-DE" sz="1600" spc="-1" strike="noStrike" u="sng">
                <a:solidFill>
                  <a:srgbClr val="0000ff"/>
                </a:solidFill>
                <a:uFillTx/>
                <a:latin typeface="Arial"/>
                <a:ea typeface="DejaVu Sans"/>
              </a:rPr>
              <a:t>http://www.gluch.info/pingu86_1.htm#mir9</a:t>
            </a:r>
            <a:endParaRPr b="0" lang="de-DE" sz="1600" spc="-1" strike="noStrike">
              <a:latin typeface="Arial"/>
            </a:endParaRPr>
          </a:p>
          <a:p>
            <a:pPr>
              <a:lnSpc>
                <a:spcPct val="100000"/>
              </a:lnSpc>
              <a:spcBef>
                <a:spcPts val="1417"/>
              </a:spcBef>
            </a:pPr>
            <a:endParaRPr b="0" lang="de-DE" sz="1600" spc="-1" strike="noStrike">
              <a:latin typeface="Arial"/>
            </a:endParaRPr>
          </a:p>
          <a:p>
            <a:pPr>
              <a:lnSpc>
                <a:spcPct val="100000"/>
              </a:lnSpc>
              <a:spcBef>
                <a:spcPts val="1417"/>
              </a:spcBef>
            </a:pPr>
            <a:endParaRPr b="0" lang="de-DE" sz="1600" spc="-1" strike="noStrike">
              <a:latin typeface="Arial"/>
            </a:endParaRPr>
          </a:p>
          <a:p>
            <a:pPr>
              <a:lnSpc>
                <a:spcPct val="100000"/>
              </a:lnSpc>
              <a:spcBef>
                <a:spcPts val="1417"/>
              </a:spcBef>
            </a:pPr>
            <a:endParaRPr b="0" lang="de-DE" sz="16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8" name="TextShape 1"/>
          <p:cNvSpPr txBox="1"/>
          <p:nvPr/>
        </p:nvSpPr>
        <p:spPr>
          <a:xfrm>
            <a:off x="1656000" y="720000"/>
            <a:ext cx="2308320" cy="486720"/>
          </a:xfrm>
          <a:prstGeom prst="rect">
            <a:avLst/>
          </a:prstGeom>
          <a:noFill/>
          <a:ln>
            <a:noFill/>
          </a:ln>
        </p:spPr>
        <p:txBody>
          <a:bodyPr lIns="90000" rIns="90000" tIns="45000" bIns="45000">
            <a:spAutoFit/>
          </a:bodyPr>
          <a:p>
            <a:r>
              <a:rPr b="1" lang="de-DE" sz="2800" spc="-1" strike="noStrike">
                <a:solidFill>
                  <a:srgbClr val="314004"/>
                </a:solidFill>
                <a:latin typeface="Arial"/>
              </a:rPr>
              <a:t>Vielen Dank!</a:t>
            </a:r>
            <a:endParaRPr b="1" lang="de-DE" sz="2800" spc="-1" strike="noStrike">
              <a:solidFill>
                <a:srgbClr val="314004"/>
              </a:solidFill>
              <a:latin typeface="Arial"/>
            </a:endParaRPr>
          </a:p>
        </p:txBody>
      </p:sp>
      <p:pic>
        <p:nvPicPr>
          <p:cNvPr id="179" name="" descr=""/>
          <p:cNvPicPr/>
          <p:nvPr/>
        </p:nvPicPr>
        <p:blipFill>
          <a:blip r:embed="rId1"/>
          <a:stretch/>
        </p:blipFill>
        <p:spPr>
          <a:xfrm>
            <a:off x="4368240" y="604080"/>
            <a:ext cx="3047760" cy="4723920"/>
          </a:xfrm>
          <a:prstGeom prst="rect">
            <a:avLst/>
          </a:prstGeom>
          <a:ln>
            <a:noFill/>
          </a:ln>
        </p:spPr>
      </p:pic>
      <p:sp>
        <p:nvSpPr>
          <p:cNvPr id="180" name="CustomShape 2"/>
          <p:cNvSpPr/>
          <p:nvPr/>
        </p:nvSpPr>
        <p:spPr>
          <a:xfrm>
            <a:off x="8064000" y="2232000"/>
            <a:ext cx="1800000" cy="3024000"/>
          </a:xfrm>
          <a:prstGeom prst="rect">
            <a:avLst/>
          </a:prstGeom>
          <a:solidFill>
            <a:srgbClr val="ffffff"/>
          </a:solidFill>
          <a:ln>
            <a:solidFill>
              <a:srgbClr val="ffffff"/>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 name="CustomShape 1"/>
          <p:cNvSpPr/>
          <p:nvPr/>
        </p:nvSpPr>
        <p:spPr>
          <a:xfrm>
            <a:off x="504000" y="485280"/>
            <a:ext cx="9070560" cy="426600"/>
          </a:xfrm>
          <a:prstGeom prst="rect">
            <a:avLst/>
          </a:prstGeom>
          <a:noFill/>
          <a:ln>
            <a:noFill/>
          </a:ln>
        </p:spPr>
        <p:style>
          <a:lnRef idx="0"/>
          <a:fillRef idx="0"/>
          <a:effectRef idx="0"/>
          <a:fontRef idx="minor"/>
        </p:style>
        <p:txBody>
          <a:bodyPr lIns="0" rIns="0" tIns="0" bIns="0" anchor="ctr">
            <a:spAutoFit/>
          </a:bodyPr>
          <a:p>
            <a:pPr>
              <a:lnSpc>
                <a:spcPct val="100000"/>
              </a:lnSpc>
            </a:pPr>
            <a:r>
              <a:rPr b="1" lang="de-DE" sz="2800" spc="-1" strike="noStrike">
                <a:solidFill>
                  <a:srgbClr val="314004"/>
                </a:solidFill>
                <a:latin typeface="Arial"/>
                <a:ea typeface="DejaVu Sans"/>
              </a:rPr>
              <a:t>1. Was sind fleischfressende Pflanzen?</a:t>
            </a:r>
            <a:endParaRPr b="0" lang="de-DE" sz="2800" spc="-1" strike="noStrike">
              <a:latin typeface="Arial"/>
            </a:endParaRPr>
          </a:p>
        </p:txBody>
      </p:sp>
      <p:sp>
        <p:nvSpPr>
          <p:cNvPr id="124" name="CustomShape 2"/>
          <p:cNvSpPr/>
          <p:nvPr/>
        </p:nvSpPr>
        <p:spPr>
          <a:xfrm>
            <a:off x="504000" y="1326600"/>
            <a:ext cx="9070560" cy="3287160"/>
          </a:xfrm>
          <a:prstGeom prst="rect">
            <a:avLst/>
          </a:prstGeom>
          <a:noFill/>
          <a:ln>
            <a:noFill/>
          </a:ln>
        </p:spPr>
        <p:style>
          <a:lnRef idx="0"/>
          <a:fillRef idx="0"/>
          <a:effectRef idx="0"/>
          <a:fontRef idx="minor"/>
        </p:style>
        <p:txBody>
          <a:bodyPr lIns="0" rIns="0" tIns="0" bIns="0">
            <a:normAutofit/>
          </a:bodyPr>
          <a:p>
            <a:pPr marL="432000" indent="-322920">
              <a:lnSpc>
                <a:spcPct val="100000"/>
              </a:lnSpc>
              <a:spcBef>
                <a:spcPts val="1417"/>
              </a:spcBef>
              <a:buClr>
                <a:srgbClr val="000000"/>
              </a:buClr>
              <a:buSzPct val="45000"/>
              <a:buFont typeface="Wingdings" charset="2"/>
              <a:buChar char=""/>
            </a:pPr>
            <a:r>
              <a:rPr b="1" lang="de-DE" sz="2400" spc="-1" strike="noStrike">
                <a:solidFill>
                  <a:srgbClr val="333333"/>
                </a:solidFill>
                <a:latin typeface="Arial"/>
                <a:ea typeface="DejaVu Sans"/>
              </a:rPr>
              <a:t>Als fleischfressende Pflanzen (auch Karnivoren genannt) bezeichnet man Pflanzen, die mittels umgewandelter Blätter meist Insekten fangen und verdauen.</a:t>
            </a:r>
            <a:endParaRPr b="0" lang="de-DE" sz="24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CustomShape 1"/>
          <p:cNvSpPr/>
          <p:nvPr/>
        </p:nvSpPr>
        <p:spPr>
          <a:xfrm>
            <a:off x="504000" y="485280"/>
            <a:ext cx="9070560" cy="426600"/>
          </a:xfrm>
          <a:prstGeom prst="rect">
            <a:avLst/>
          </a:prstGeom>
          <a:noFill/>
          <a:ln>
            <a:noFill/>
          </a:ln>
        </p:spPr>
        <p:style>
          <a:lnRef idx="0"/>
          <a:fillRef idx="0"/>
          <a:effectRef idx="0"/>
          <a:fontRef idx="minor"/>
        </p:style>
        <p:txBody>
          <a:bodyPr lIns="0" rIns="0" tIns="0" bIns="0" anchor="ctr">
            <a:spAutoFit/>
          </a:bodyPr>
          <a:p>
            <a:pPr>
              <a:lnSpc>
                <a:spcPct val="100000"/>
              </a:lnSpc>
            </a:pPr>
            <a:r>
              <a:rPr b="1" lang="de-DE" sz="2800" spc="-1" strike="noStrike">
                <a:solidFill>
                  <a:srgbClr val="314004"/>
                </a:solidFill>
                <a:latin typeface="Arial"/>
                <a:ea typeface="DejaVu Sans"/>
              </a:rPr>
              <a:t>2. Welche Fallentypen gibt es?</a:t>
            </a:r>
            <a:endParaRPr b="0" lang="de-DE" sz="2800" spc="-1" strike="noStrike">
              <a:latin typeface="Arial"/>
            </a:endParaRPr>
          </a:p>
        </p:txBody>
      </p:sp>
      <p:sp>
        <p:nvSpPr>
          <p:cNvPr id="126" name="CustomShape 2"/>
          <p:cNvSpPr/>
          <p:nvPr/>
        </p:nvSpPr>
        <p:spPr>
          <a:xfrm>
            <a:off x="504000" y="1326600"/>
            <a:ext cx="9070560" cy="3287160"/>
          </a:xfrm>
          <a:prstGeom prst="rect">
            <a:avLst/>
          </a:prstGeom>
          <a:noFill/>
          <a:ln>
            <a:noFill/>
          </a:ln>
        </p:spPr>
        <p:style>
          <a:lnRef idx="0"/>
          <a:fillRef idx="0"/>
          <a:effectRef idx="0"/>
          <a:fontRef idx="minor"/>
        </p:style>
        <p:txBody>
          <a:bodyPr lIns="0" rIns="0" tIns="0" bIns="0">
            <a:normAutofit/>
          </a:bodyPr>
          <a:p>
            <a:pPr marL="216000" indent="-21492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Klebefallen</a:t>
            </a:r>
            <a:endParaRPr b="0" lang="de-DE" sz="2400" spc="-1" strike="noStrike">
              <a:latin typeface="Arial"/>
            </a:endParaRPr>
          </a:p>
          <a:p>
            <a:pPr marL="216000" indent="-21492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Klappfallen</a:t>
            </a:r>
            <a:endParaRPr b="0" lang="de-DE" sz="2400" spc="-1" strike="noStrike">
              <a:latin typeface="Arial"/>
            </a:endParaRPr>
          </a:p>
          <a:p>
            <a:pPr marL="216000" indent="-21492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Saugfallen</a:t>
            </a:r>
            <a:endParaRPr b="0" lang="de-DE" sz="2400" spc="-1" strike="noStrike">
              <a:latin typeface="Arial"/>
            </a:endParaRPr>
          </a:p>
          <a:p>
            <a:pPr marL="216000" indent="-21492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Fallgrubenfallen</a:t>
            </a:r>
            <a:endParaRPr b="0" lang="de-DE" sz="2400" spc="-1" strike="noStrike">
              <a:latin typeface="Arial"/>
            </a:endParaRPr>
          </a:p>
          <a:p>
            <a:pPr marL="216000" indent="-21492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Reusenfallen</a:t>
            </a:r>
            <a:endParaRPr b="0" lang="de-DE" sz="2400" spc="-1" strike="noStrike">
              <a:latin typeface="Arial"/>
            </a:endParaRPr>
          </a:p>
          <a:p>
            <a:pPr>
              <a:lnSpc>
                <a:spcPct val="100000"/>
              </a:lnSpc>
            </a:pPr>
            <a:endParaRPr b="0" lang="de-DE" sz="2400" spc="-1" strike="noStrike">
              <a:latin typeface="Arial"/>
            </a:endParaRPr>
          </a:p>
          <a:p>
            <a:pPr>
              <a:lnSpc>
                <a:spcPct val="100000"/>
              </a:lnSpc>
            </a:pPr>
            <a:endParaRPr b="0" lang="de-DE" sz="24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7" name="CustomShape 1"/>
          <p:cNvSpPr/>
          <p:nvPr/>
        </p:nvSpPr>
        <p:spPr>
          <a:xfrm>
            <a:off x="504000" y="485280"/>
            <a:ext cx="9070560" cy="426600"/>
          </a:xfrm>
          <a:prstGeom prst="rect">
            <a:avLst/>
          </a:prstGeom>
          <a:noFill/>
          <a:ln>
            <a:noFill/>
          </a:ln>
        </p:spPr>
        <p:style>
          <a:lnRef idx="0"/>
          <a:fillRef idx="0"/>
          <a:effectRef idx="0"/>
          <a:fontRef idx="minor"/>
        </p:style>
        <p:txBody>
          <a:bodyPr lIns="0" rIns="0" tIns="0" bIns="0" anchor="ctr">
            <a:spAutoFit/>
          </a:bodyPr>
          <a:p>
            <a:pPr>
              <a:lnSpc>
                <a:spcPct val="100000"/>
              </a:lnSpc>
            </a:pPr>
            <a:r>
              <a:rPr b="1" lang="de-DE" sz="2800" spc="-1" strike="noStrike">
                <a:solidFill>
                  <a:srgbClr val="314004"/>
                </a:solidFill>
                <a:latin typeface="Arial"/>
                <a:ea typeface="DejaVu Sans"/>
              </a:rPr>
              <a:t>2. Welche Fallentypen gibt es?</a:t>
            </a:r>
            <a:endParaRPr b="0" lang="de-DE" sz="2800" spc="-1" strike="noStrike">
              <a:latin typeface="Arial"/>
            </a:endParaRPr>
          </a:p>
        </p:txBody>
      </p:sp>
      <p:sp>
        <p:nvSpPr>
          <p:cNvPr id="128" name="CustomShape 2"/>
          <p:cNvSpPr/>
          <p:nvPr/>
        </p:nvSpPr>
        <p:spPr>
          <a:xfrm>
            <a:off x="504000" y="1326600"/>
            <a:ext cx="2806920" cy="3208320"/>
          </a:xfrm>
          <a:prstGeom prst="rect">
            <a:avLst/>
          </a:prstGeom>
          <a:noFill/>
          <a:ln>
            <a:noFill/>
          </a:ln>
        </p:spPr>
        <p:style>
          <a:lnRef idx="0"/>
          <a:fillRef idx="0"/>
          <a:effectRef idx="0"/>
          <a:fontRef idx="minor"/>
        </p:style>
        <p:txBody>
          <a:bodyPr lIns="0" rIns="0" tIns="0" bIns="0">
            <a:normAutofit/>
          </a:bodyPr>
          <a:p>
            <a:pPr marL="216000" indent="-214920">
              <a:lnSpc>
                <a:spcPct val="100000"/>
              </a:lnSpc>
              <a:spcBef>
                <a:spcPts val="1417"/>
              </a:spcBef>
              <a:buClr>
                <a:srgbClr val="000000"/>
              </a:buClr>
              <a:buSzPct val="45000"/>
              <a:buFont typeface="Wingdings" charset="2"/>
              <a:buChar char=""/>
            </a:pPr>
            <a:r>
              <a:rPr b="1" lang="de-DE" sz="2400" spc="-1" strike="noStrike">
                <a:solidFill>
                  <a:srgbClr val="314004"/>
                </a:solidFill>
                <a:latin typeface="Arial"/>
                <a:ea typeface="DejaVu Sans"/>
              </a:rPr>
              <a:t>Klebefallen</a:t>
            </a:r>
            <a:endParaRPr b="0" lang="de-DE" sz="2400" spc="-1" strike="noStrike">
              <a:latin typeface="Arial"/>
            </a:endParaRPr>
          </a:p>
          <a:p>
            <a:pPr marL="216000" indent="-21492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Klappfallen</a:t>
            </a:r>
            <a:endParaRPr b="0" lang="de-DE" sz="2400" spc="-1" strike="noStrike">
              <a:latin typeface="Arial"/>
            </a:endParaRPr>
          </a:p>
          <a:p>
            <a:pPr marL="216000" indent="-21492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Saugfallen</a:t>
            </a:r>
            <a:endParaRPr b="0" lang="de-DE" sz="2400" spc="-1" strike="noStrike">
              <a:latin typeface="Arial"/>
            </a:endParaRPr>
          </a:p>
          <a:p>
            <a:pPr marL="216000" indent="-21492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Fallgrubenfallen</a:t>
            </a:r>
            <a:endParaRPr b="0" lang="de-DE" sz="2400" spc="-1" strike="noStrike">
              <a:latin typeface="Arial"/>
            </a:endParaRPr>
          </a:p>
          <a:p>
            <a:pPr marL="216000" indent="-21492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Reusenfallen</a:t>
            </a:r>
            <a:endParaRPr b="0" lang="de-DE" sz="2400" spc="-1" strike="noStrike">
              <a:latin typeface="Arial"/>
            </a:endParaRPr>
          </a:p>
          <a:p>
            <a:pPr>
              <a:lnSpc>
                <a:spcPct val="100000"/>
              </a:lnSpc>
            </a:pPr>
            <a:endParaRPr b="0" lang="de-DE" sz="2400" spc="-1" strike="noStrike">
              <a:latin typeface="Arial"/>
            </a:endParaRPr>
          </a:p>
          <a:p>
            <a:pPr>
              <a:lnSpc>
                <a:spcPct val="100000"/>
              </a:lnSpc>
            </a:pPr>
            <a:endParaRPr b="0" lang="de-DE" sz="2400" spc="-1" strike="noStrike">
              <a:latin typeface="Arial"/>
            </a:endParaRPr>
          </a:p>
        </p:txBody>
      </p:sp>
      <p:pic>
        <p:nvPicPr>
          <p:cNvPr id="129" name="Grafik 128" descr=""/>
          <p:cNvPicPr/>
          <p:nvPr/>
        </p:nvPicPr>
        <p:blipFill>
          <a:blip r:embed="rId1"/>
          <a:stretch/>
        </p:blipFill>
        <p:spPr>
          <a:xfrm>
            <a:off x="4032000" y="1224000"/>
            <a:ext cx="5688000" cy="4265640"/>
          </a:xfrm>
          <a:prstGeom prst="rect">
            <a:avLst/>
          </a:prstGeom>
          <a:ln>
            <a:noFill/>
          </a:ln>
        </p:spPr>
      </p:pic>
      <p:sp>
        <p:nvSpPr>
          <p:cNvPr id="130" name="CustomShape 3"/>
          <p:cNvSpPr/>
          <p:nvPr/>
        </p:nvSpPr>
        <p:spPr>
          <a:xfrm>
            <a:off x="6234480" y="859680"/>
            <a:ext cx="1469520" cy="3643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de-DE" sz="1800" spc="-1" strike="noStrike">
                <a:solidFill>
                  <a:srgbClr val="000000"/>
                </a:solidFill>
                <a:latin typeface="Arial"/>
                <a:ea typeface="DejaVu Sans"/>
              </a:rPr>
              <a:t>Sonnentau</a:t>
            </a:r>
            <a:endParaRPr b="0" lang="de-DE" sz="18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 name="CustomShape 1"/>
          <p:cNvSpPr/>
          <p:nvPr/>
        </p:nvSpPr>
        <p:spPr>
          <a:xfrm>
            <a:off x="504000" y="485280"/>
            <a:ext cx="9070560" cy="426600"/>
          </a:xfrm>
          <a:prstGeom prst="rect">
            <a:avLst/>
          </a:prstGeom>
          <a:noFill/>
          <a:ln>
            <a:noFill/>
          </a:ln>
        </p:spPr>
        <p:style>
          <a:lnRef idx="0"/>
          <a:fillRef idx="0"/>
          <a:effectRef idx="0"/>
          <a:fontRef idx="minor"/>
        </p:style>
        <p:txBody>
          <a:bodyPr lIns="0" rIns="0" tIns="0" bIns="0" anchor="ctr">
            <a:spAutoFit/>
          </a:bodyPr>
          <a:p>
            <a:pPr>
              <a:lnSpc>
                <a:spcPct val="100000"/>
              </a:lnSpc>
            </a:pPr>
            <a:r>
              <a:rPr b="1" lang="de-DE" sz="2800" spc="-1" strike="noStrike">
                <a:solidFill>
                  <a:srgbClr val="314004"/>
                </a:solidFill>
                <a:latin typeface="Arial"/>
                <a:ea typeface="DejaVu Sans"/>
              </a:rPr>
              <a:t>2. Welche Fallentypen gibt es?</a:t>
            </a:r>
            <a:endParaRPr b="0" lang="de-DE" sz="2800" spc="-1" strike="noStrike">
              <a:latin typeface="Arial"/>
            </a:endParaRPr>
          </a:p>
        </p:txBody>
      </p:sp>
      <p:sp>
        <p:nvSpPr>
          <p:cNvPr id="132" name="CustomShape 2"/>
          <p:cNvSpPr/>
          <p:nvPr/>
        </p:nvSpPr>
        <p:spPr>
          <a:xfrm>
            <a:off x="504000" y="1326600"/>
            <a:ext cx="3022920" cy="3287160"/>
          </a:xfrm>
          <a:prstGeom prst="rect">
            <a:avLst/>
          </a:prstGeom>
          <a:noFill/>
          <a:ln>
            <a:noFill/>
          </a:ln>
        </p:spPr>
        <p:style>
          <a:lnRef idx="0"/>
          <a:fillRef idx="0"/>
          <a:effectRef idx="0"/>
          <a:fontRef idx="minor"/>
        </p:style>
        <p:txBody>
          <a:bodyPr lIns="0" rIns="0" tIns="0" bIns="0">
            <a:normAutofit/>
          </a:bodyPr>
          <a:p>
            <a:pPr marL="216000" indent="-21492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Klebefallen</a:t>
            </a:r>
            <a:endParaRPr b="0" lang="de-DE" sz="2400" spc="-1" strike="noStrike">
              <a:latin typeface="Arial"/>
            </a:endParaRPr>
          </a:p>
          <a:p>
            <a:pPr marL="216000" indent="-214920">
              <a:lnSpc>
                <a:spcPct val="100000"/>
              </a:lnSpc>
              <a:spcBef>
                <a:spcPts val="1417"/>
              </a:spcBef>
              <a:buClr>
                <a:srgbClr val="000000"/>
              </a:buClr>
              <a:buSzPct val="45000"/>
              <a:buFont typeface="Wingdings" charset="2"/>
              <a:buChar char=""/>
            </a:pPr>
            <a:r>
              <a:rPr b="1" lang="de-DE" sz="2400" spc="-1" strike="noStrike">
                <a:solidFill>
                  <a:srgbClr val="314004"/>
                </a:solidFill>
                <a:latin typeface="Arial"/>
                <a:ea typeface="DejaVu Sans"/>
              </a:rPr>
              <a:t>Klappfallen</a:t>
            </a:r>
            <a:endParaRPr b="0" lang="de-DE" sz="2400" spc="-1" strike="noStrike">
              <a:latin typeface="Arial"/>
            </a:endParaRPr>
          </a:p>
          <a:p>
            <a:pPr marL="216000" indent="-21492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Saugfallen</a:t>
            </a:r>
            <a:endParaRPr b="0" lang="de-DE" sz="2400" spc="-1" strike="noStrike">
              <a:latin typeface="Arial"/>
            </a:endParaRPr>
          </a:p>
          <a:p>
            <a:pPr marL="216000" indent="-21492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Fallgrubenfallen</a:t>
            </a:r>
            <a:endParaRPr b="0" lang="de-DE" sz="2400" spc="-1" strike="noStrike">
              <a:latin typeface="Arial"/>
            </a:endParaRPr>
          </a:p>
          <a:p>
            <a:pPr marL="216000" indent="-21492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Reusenfallen</a:t>
            </a:r>
            <a:endParaRPr b="0" lang="de-DE" sz="2400" spc="-1" strike="noStrike">
              <a:latin typeface="Arial"/>
            </a:endParaRPr>
          </a:p>
          <a:p>
            <a:pPr>
              <a:lnSpc>
                <a:spcPct val="100000"/>
              </a:lnSpc>
            </a:pPr>
            <a:endParaRPr b="0" lang="de-DE" sz="2400" spc="-1" strike="noStrike">
              <a:latin typeface="Arial"/>
            </a:endParaRPr>
          </a:p>
          <a:p>
            <a:pPr>
              <a:lnSpc>
                <a:spcPct val="100000"/>
              </a:lnSpc>
            </a:pPr>
            <a:endParaRPr b="0" lang="de-DE" sz="2400" spc="-1" strike="noStrike">
              <a:latin typeface="Arial"/>
            </a:endParaRPr>
          </a:p>
        </p:txBody>
      </p:sp>
      <p:pic>
        <p:nvPicPr>
          <p:cNvPr id="133" name="Grafik 132" descr=""/>
          <p:cNvPicPr/>
          <p:nvPr/>
        </p:nvPicPr>
        <p:blipFill>
          <a:blip r:embed="rId1"/>
          <a:stretch/>
        </p:blipFill>
        <p:spPr>
          <a:xfrm>
            <a:off x="3744000" y="1316520"/>
            <a:ext cx="5850720" cy="3290400"/>
          </a:xfrm>
          <a:prstGeom prst="rect">
            <a:avLst/>
          </a:prstGeom>
          <a:ln>
            <a:noFill/>
          </a:ln>
        </p:spPr>
      </p:pic>
      <p:sp>
        <p:nvSpPr>
          <p:cNvPr id="134" name="CustomShape 3"/>
          <p:cNvSpPr/>
          <p:nvPr/>
        </p:nvSpPr>
        <p:spPr>
          <a:xfrm>
            <a:off x="6120000" y="864000"/>
            <a:ext cx="2114640" cy="3643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de-DE" sz="1800" spc="-1" strike="noStrike">
                <a:solidFill>
                  <a:srgbClr val="000000"/>
                </a:solidFill>
                <a:latin typeface="Arial"/>
                <a:ea typeface="DejaVu Sans"/>
              </a:rPr>
              <a:t>Venusfliegenfalle</a:t>
            </a:r>
            <a:endParaRPr b="0" lang="de-DE" sz="18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CustomShape 1"/>
          <p:cNvSpPr/>
          <p:nvPr/>
        </p:nvSpPr>
        <p:spPr>
          <a:xfrm>
            <a:off x="504000" y="485280"/>
            <a:ext cx="9070560" cy="426600"/>
          </a:xfrm>
          <a:prstGeom prst="rect">
            <a:avLst/>
          </a:prstGeom>
          <a:noFill/>
          <a:ln>
            <a:noFill/>
          </a:ln>
        </p:spPr>
        <p:style>
          <a:lnRef idx="0"/>
          <a:fillRef idx="0"/>
          <a:effectRef idx="0"/>
          <a:fontRef idx="minor"/>
        </p:style>
        <p:txBody>
          <a:bodyPr lIns="0" rIns="0" tIns="0" bIns="0" anchor="ctr">
            <a:spAutoFit/>
          </a:bodyPr>
          <a:p>
            <a:pPr>
              <a:lnSpc>
                <a:spcPct val="100000"/>
              </a:lnSpc>
            </a:pPr>
            <a:r>
              <a:rPr b="1" lang="de-DE" sz="2800" spc="-1" strike="noStrike">
                <a:solidFill>
                  <a:srgbClr val="314004"/>
                </a:solidFill>
                <a:latin typeface="Arial"/>
                <a:ea typeface="DejaVu Sans"/>
              </a:rPr>
              <a:t>2. Welche Fallentypen gibt es?</a:t>
            </a:r>
            <a:endParaRPr b="0" lang="de-DE" sz="2800" spc="-1" strike="noStrike">
              <a:latin typeface="Arial"/>
            </a:endParaRPr>
          </a:p>
        </p:txBody>
      </p:sp>
      <p:sp>
        <p:nvSpPr>
          <p:cNvPr id="136" name="CustomShape 2"/>
          <p:cNvSpPr/>
          <p:nvPr/>
        </p:nvSpPr>
        <p:spPr>
          <a:xfrm>
            <a:off x="504000" y="1326600"/>
            <a:ext cx="2806920" cy="3287160"/>
          </a:xfrm>
          <a:prstGeom prst="rect">
            <a:avLst/>
          </a:prstGeom>
          <a:noFill/>
          <a:ln>
            <a:noFill/>
          </a:ln>
        </p:spPr>
        <p:style>
          <a:lnRef idx="0"/>
          <a:fillRef idx="0"/>
          <a:effectRef idx="0"/>
          <a:fontRef idx="minor"/>
        </p:style>
        <p:txBody>
          <a:bodyPr lIns="0" rIns="0" tIns="0" bIns="0">
            <a:normAutofit/>
          </a:bodyPr>
          <a:p>
            <a:pPr marL="216000" indent="-21492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Klebefallen</a:t>
            </a:r>
            <a:endParaRPr b="0" lang="de-DE" sz="2400" spc="-1" strike="noStrike">
              <a:latin typeface="Arial"/>
            </a:endParaRPr>
          </a:p>
          <a:p>
            <a:pPr marL="216000" indent="-21492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Klappfallen</a:t>
            </a:r>
            <a:endParaRPr b="0" lang="de-DE" sz="2400" spc="-1" strike="noStrike">
              <a:latin typeface="Arial"/>
            </a:endParaRPr>
          </a:p>
          <a:p>
            <a:pPr marL="216000" indent="-214920">
              <a:lnSpc>
                <a:spcPct val="100000"/>
              </a:lnSpc>
              <a:spcBef>
                <a:spcPts val="1417"/>
              </a:spcBef>
              <a:buClr>
                <a:srgbClr val="000000"/>
              </a:buClr>
              <a:buSzPct val="45000"/>
              <a:buFont typeface="Wingdings" charset="2"/>
              <a:buChar char=""/>
            </a:pPr>
            <a:r>
              <a:rPr b="1" lang="de-DE" sz="2400" spc="-1" strike="noStrike">
                <a:solidFill>
                  <a:srgbClr val="314004"/>
                </a:solidFill>
                <a:latin typeface="Arial"/>
                <a:ea typeface="DejaVu Sans"/>
              </a:rPr>
              <a:t>Saugfallen</a:t>
            </a:r>
            <a:endParaRPr b="0" lang="de-DE" sz="2400" spc="-1" strike="noStrike">
              <a:latin typeface="Arial"/>
            </a:endParaRPr>
          </a:p>
          <a:p>
            <a:pPr marL="216000" indent="-21492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Fallgrubenfallen</a:t>
            </a:r>
            <a:endParaRPr b="0" lang="de-DE" sz="2400" spc="-1" strike="noStrike">
              <a:latin typeface="Arial"/>
            </a:endParaRPr>
          </a:p>
          <a:p>
            <a:pPr marL="216000" indent="-21492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Reusenfallen</a:t>
            </a:r>
            <a:endParaRPr b="0" lang="de-DE" sz="2400" spc="-1" strike="noStrike">
              <a:latin typeface="Arial"/>
            </a:endParaRPr>
          </a:p>
          <a:p>
            <a:pPr>
              <a:lnSpc>
                <a:spcPct val="100000"/>
              </a:lnSpc>
            </a:pPr>
            <a:endParaRPr b="0" lang="de-DE" sz="2400" spc="-1" strike="noStrike">
              <a:latin typeface="Arial"/>
            </a:endParaRPr>
          </a:p>
          <a:p>
            <a:pPr>
              <a:lnSpc>
                <a:spcPct val="100000"/>
              </a:lnSpc>
            </a:pPr>
            <a:endParaRPr b="0" lang="de-DE" sz="2400" spc="-1" strike="noStrike">
              <a:latin typeface="Arial"/>
            </a:endParaRPr>
          </a:p>
        </p:txBody>
      </p:sp>
      <p:pic>
        <p:nvPicPr>
          <p:cNvPr id="137" name="Grafik 136" descr=""/>
          <p:cNvPicPr/>
          <p:nvPr/>
        </p:nvPicPr>
        <p:blipFill>
          <a:blip r:embed="rId1"/>
          <a:stretch/>
        </p:blipFill>
        <p:spPr>
          <a:xfrm>
            <a:off x="3652200" y="1368000"/>
            <a:ext cx="5850720" cy="3290400"/>
          </a:xfrm>
          <a:prstGeom prst="rect">
            <a:avLst/>
          </a:prstGeom>
          <a:ln>
            <a:noFill/>
          </a:ln>
        </p:spPr>
      </p:pic>
      <p:sp>
        <p:nvSpPr>
          <p:cNvPr id="138" name="CustomShape 3"/>
          <p:cNvSpPr/>
          <p:nvPr/>
        </p:nvSpPr>
        <p:spPr>
          <a:xfrm>
            <a:off x="6407640" y="941760"/>
            <a:ext cx="2068560" cy="3643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de-DE" sz="1800" spc="-1" strike="noStrike">
                <a:solidFill>
                  <a:srgbClr val="000000"/>
                </a:solidFill>
                <a:latin typeface="Arial"/>
                <a:ea typeface="DejaVu Sans"/>
              </a:rPr>
              <a:t>Wasserschlauch</a:t>
            </a:r>
            <a:endParaRPr b="0" lang="de-DE" sz="18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CustomShape 1"/>
          <p:cNvSpPr/>
          <p:nvPr/>
        </p:nvSpPr>
        <p:spPr>
          <a:xfrm>
            <a:off x="504000" y="485280"/>
            <a:ext cx="9070560" cy="426600"/>
          </a:xfrm>
          <a:prstGeom prst="rect">
            <a:avLst/>
          </a:prstGeom>
          <a:noFill/>
          <a:ln>
            <a:noFill/>
          </a:ln>
        </p:spPr>
        <p:style>
          <a:lnRef idx="0"/>
          <a:fillRef idx="0"/>
          <a:effectRef idx="0"/>
          <a:fontRef idx="minor"/>
        </p:style>
        <p:txBody>
          <a:bodyPr lIns="0" rIns="0" tIns="0" bIns="0" anchor="ctr">
            <a:spAutoFit/>
          </a:bodyPr>
          <a:p>
            <a:pPr>
              <a:lnSpc>
                <a:spcPct val="100000"/>
              </a:lnSpc>
            </a:pPr>
            <a:r>
              <a:rPr b="1" lang="de-DE" sz="2800" spc="-1" strike="noStrike">
                <a:solidFill>
                  <a:srgbClr val="314004"/>
                </a:solidFill>
                <a:latin typeface="Arial"/>
                <a:ea typeface="DejaVu Sans"/>
              </a:rPr>
              <a:t>2. Welche Fallentypen gibt es?</a:t>
            </a:r>
            <a:endParaRPr b="0" lang="de-DE" sz="2800" spc="-1" strike="noStrike">
              <a:latin typeface="Arial"/>
            </a:endParaRPr>
          </a:p>
        </p:txBody>
      </p:sp>
      <p:sp>
        <p:nvSpPr>
          <p:cNvPr id="140" name="CustomShape 2"/>
          <p:cNvSpPr/>
          <p:nvPr/>
        </p:nvSpPr>
        <p:spPr>
          <a:xfrm>
            <a:off x="504000" y="1326600"/>
            <a:ext cx="2806920" cy="3287160"/>
          </a:xfrm>
          <a:prstGeom prst="rect">
            <a:avLst/>
          </a:prstGeom>
          <a:noFill/>
          <a:ln>
            <a:noFill/>
          </a:ln>
        </p:spPr>
        <p:style>
          <a:lnRef idx="0"/>
          <a:fillRef idx="0"/>
          <a:effectRef idx="0"/>
          <a:fontRef idx="minor"/>
        </p:style>
        <p:txBody>
          <a:bodyPr lIns="0" rIns="0" tIns="0" bIns="0">
            <a:normAutofit/>
          </a:bodyPr>
          <a:p>
            <a:pPr marL="216000" indent="-21492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Klebefallen</a:t>
            </a:r>
            <a:endParaRPr b="0" lang="de-DE" sz="2400" spc="-1" strike="noStrike">
              <a:latin typeface="Arial"/>
            </a:endParaRPr>
          </a:p>
          <a:p>
            <a:pPr marL="216000" indent="-21492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Klappfallen</a:t>
            </a:r>
            <a:endParaRPr b="0" lang="de-DE" sz="2400" spc="-1" strike="noStrike">
              <a:latin typeface="Arial"/>
            </a:endParaRPr>
          </a:p>
          <a:p>
            <a:pPr marL="216000" indent="-21492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Saugfallen</a:t>
            </a:r>
            <a:endParaRPr b="0" lang="de-DE" sz="2400" spc="-1" strike="noStrike">
              <a:latin typeface="Arial"/>
            </a:endParaRPr>
          </a:p>
          <a:p>
            <a:pPr marL="216000" indent="-214920">
              <a:lnSpc>
                <a:spcPct val="100000"/>
              </a:lnSpc>
              <a:spcBef>
                <a:spcPts val="1417"/>
              </a:spcBef>
              <a:buClr>
                <a:srgbClr val="000000"/>
              </a:buClr>
              <a:buSzPct val="45000"/>
              <a:buFont typeface="Wingdings" charset="2"/>
              <a:buChar char=""/>
            </a:pPr>
            <a:r>
              <a:rPr b="1" lang="de-DE" sz="2400" spc="-1" strike="noStrike">
                <a:solidFill>
                  <a:srgbClr val="314004"/>
                </a:solidFill>
                <a:latin typeface="Arial"/>
                <a:ea typeface="DejaVu Sans"/>
              </a:rPr>
              <a:t>Fallgrubenfallen</a:t>
            </a:r>
            <a:endParaRPr b="0" lang="de-DE" sz="2400" spc="-1" strike="noStrike">
              <a:latin typeface="Arial"/>
            </a:endParaRPr>
          </a:p>
          <a:p>
            <a:pPr marL="216000" indent="-21492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Reusenfallen</a:t>
            </a:r>
            <a:endParaRPr b="0" lang="de-DE" sz="2400" spc="-1" strike="noStrike">
              <a:latin typeface="Arial"/>
            </a:endParaRPr>
          </a:p>
          <a:p>
            <a:pPr>
              <a:lnSpc>
                <a:spcPct val="100000"/>
              </a:lnSpc>
            </a:pPr>
            <a:endParaRPr b="0" lang="de-DE" sz="2400" spc="-1" strike="noStrike">
              <a:latin typeface="Arial"/>
            </a:endParaRPr>
          </a:p>
          <a:p>
            <a:pPr>
              <a:lnSpc>
                <a:spcPct val="100000"/>
              </a:lnSpc>
            </a:pPr>
            <a:endParaRPr b="0" lang="de-DE" sz="2400" spc="-1" strike="noStrike">
              <a:latin typeface="Arial"/>
            </a:endParaRPr>
          </a:p>
        </p:txBody>
      </p:sp>
      <p:pic>
        <p:nvPicPr>
          <p:cNvPr id="141" name="Grafik 140" descr=""/>
          <p:cNvPicPr/>
          <p:nvPr/>
        </p:nvPicPr>
        <p:blipFill>
          <a:blip r:embed="rId1"/>
          <a:stretch/>
        </p:blipFill>
        <p:spPr>
          <a:xfrm>
            <a:off x="3724200" y="1800000"/>
            <a:ext cx="5850720" cy="3290400"/>
          </a:xfrm>
          <a:prstGeom prst="rect">
            <a:avLst/>
          </a:prstGeom>
          <a:ln>
            <a:noFill/>
          </a:ln>
        </p:spPr>
      </p:pic>
      <p:sp>
        <p:nvSpPr>
          <p:cNvPr id="142" name="CustomShape 3"/>
          <p:cNvSpPr/>
          <p:nvPr/>
        </p:nvSpPr>
        <p:spPr>
          <a:xfrm>
            <a:off x="6048000" y="1296000"/>
            <a:ext cx="1927800" cy="3643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de-DE" sz="1800" spc="-1" strike="noStrike">
                <a:solidFill>
                  <a:srgbClr val="000000"/>
                </a:solidFill>
                <a:latin typeface="Arial"/>
                <a:ea typeface="DejaVu Sans"/>
              </a:rPr>
              <a:t>Kannenpflanze</a:t>
            </a:r>
            <a:endParaRPr b="0" lang="de-DE" sz="18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CustomShape 1"/>
          <p:cNvSpPr/>
          <p:nvPr/>
        </p:nvSpPr>
        <p:spPr>
          <a:xfrm>
            <a:off x="504000" y="485280"/>
            <a:ext cx="9070560" cy="426600"/>
          </a:xfrm>
          <a:prstGeom prst="rect">
            <a:avLst/>
          </a:prstGeom>
          <a:noFill/>
          <a:ln>
            <a:noFill/>
          </a:ln>
        </p:spPr>
        <p:style>
          <a:lnRef idx="0"/>
          <a:fillRef idx="0"/>
          <a:effectRef idx="0"/>
          <a:fontRef idx="minor"/>
        </p:style>
        <p:txBody>
          <a:bodyPr lIns="0" rIns="0" tIns="0" bIns="0" anchor="ctr">
            <a:spAutoFit/>
          </a:bodyPr>
          <a:p>
            <a:pPr>
              <a:lnSpc>
                <a:spcPct val="100000"/>
              </a:lnSpc>
            </a:pPr>
            <a:r>
              <a:rPr b="1" lang="de-DE" sz="2800" spc="-1" strike="noStrike">
                <a:solidFill>
                  <a:srgbClr val="314004"/>
                </a:solidFill>
                <a:latin typeface="Arial"/>
                <a:ea typeface="DejaVu Sans"/>
              </a:rPr>
              <a:t>2. Welche Fallentypen gibt es?</a:t>
            </a:r>
            <a:endParaRPr b="0" lang="de-DE" sz="2800" spc="-1" strike="noStrike">
              <a:latin typeface="Arial"/>
            </a:endParaRPr>
          </a:p>
        </p:txBody>
      </p:sp>
      <p:sp>
        <p:nvSpPr>
          <p:cNvPr id="144" name="CustomShape 2"/>
          <p:cNvSpPr/>
          <p:nvPr/>
        </p:nvSpPr>
        <p:spPr>
          <a:xfrm>
            <a:off x="504000" y="1326600"/>
            <a:ext cx="2878920" cy="3287160"/>
          </a:xfrm>
          <a:prstGeom prst="rect">
            <a:avLst/>
          </a:prstGeom>
          <a:noFill/>
          <a:ln>
            <a:noFill/>
          </a:ln>
        </p:spPr>
        <p:style>
          <a:lnRef idx="0"/>
          <a:fillRef idx="0"/>
          <a:effectRef idx="0"/>
          <a:fontRef idx="minor"/>
        </p:style>
        <p:txBody>
          <a:bodyPr lIns="0" rIns="0" tIns="0" bIns="0">
            <a:normAutofit/>
          </a:bodyPr>
          <a:p>
            <a:pPr marL="216000" indent="-21492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Klebefallen</a:t>
            </a:r>
            <a:endParaRPr b="0" lang="de-DE" sz="2400" spc="-1" strike="noStrike">
              <a:latin typeface="Arial"/>
            </a:endParaRPr>
          </a:p>
          <a:p>
            <a:pPr marL="216000" indent="-21492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Klappfallen</a:t>
            </a:r>
            <a:endParaRPr b="0" lang="de-DE" sz="2400" spc="-1" strike="noStrike">
              <a:latin typeface="Arial"/>
            </a:endParaRPr>
          </a:p>
          <a:p>
            <a:pPr marL="216000" indent="-21492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Saugfallen</a:t>
            </a:r>
            <a:endParaRPr b="0" lang="de-DE" sz="2400" spc="-1" strike="noStrike">
              <a:latin typeface="Arial"/>
            </a:endParaRPr>
          </a:p>
          <a:p>
            <a:pPr marL="216000" indent="-214920">
              <a:lnSpc>
                <a:spcPct val="100000"/>
              </a:lnSpc>
              <a:spcBef>
                <a:spcPts val="1417"/>
              </a:spcBef>
              <a:buClr>
                <a:srgbClr val="000000"/>
              </a:buClr>
              <a:buSzPct val="45000"/>
              <a:buFont typeface="Wingdings" charset="2"/>
              <a:buChar char=""/>
            </a:pPr>
            <a:r>
              <a:rPr b="0" lang="de-DE" sz="2400" spc="-1" strike="noStrike">
                <a:solidFill>
                  <a:srgbClr val="333333"/>
                </a:solidFill>
                <a:latin typeface="Arial"/>
                <a:ea typeface="DejaVu Sans"/>
              </a:rPr>
              <a:t>Fallgrubenfallen</a:t>
            </a:r>
            <a:endParaRPr b="0" lang="de-DE" sz="2400" spc="-1" strike="noStrike">
              <a:latin typeface="Arial"/>
            </a:endParaRPr>
          </a:p>
          <a:p>
            <a:pPr marL="216000" indent="-214920">
              <a:lnSpc>
                <a:spcPct val="100000"/>
              </a:lnSpc>
              <a:spcBef>
                <a:spcPts val="1417"/>
              </a:spcBef>
              <a:buClr>
                <a:srgbClr val="000000"/>
              </a:buClr>
              <a:buSzPct val="45000"/>
              <a:buFont typeface="Wingdings" charset="2"/>
              <a:buChar char=""/>
            </a:pPr>
            <a:r>
              <a:rPr b="1" lang="de-DE" sz="2400" spc="-1" strike="noStrike">
                <a:solidFill>
                  <a:srgbClr val="314004"/>
                </a:solidFill>
                <a:latin typeface="Arial"/>
                <a:ea typeface="DejaVu Sans"/>
              </a:rPr>
              <a:t>Reusenfallen</a:t>
            </a:r>
            <a:endParaRPr b="0" lang="de-DE" sz="2400" spc="-1" strike="noStrike">
              <a:latin typeface="Arial"/>
            </a:endParaRPr>
          </a:p>
          <a:p>
            <a:pPr>
              <a:lnSpc>
                <a:spcPct val="100000"/>
              </a:lnSpc>
            </a:pPr>
            <a:endParaRPr b="0" lang="de-DE" sz="2400" spc="-1" strike="noStrike">
              <a:latin typeface="Arial"/>
            </a:endParaRPr>
          </a:p>
          <a:p>
            <a:pPr>
              <a:lnSpc>
                <a:spcPct val="100000"/>
              </a:lnSpc>
            </a:pPr>
            <a:endParaRPr b="0" lang="de-DE" sz="2400" spc="-1" strike="noStrike">
              <a:latin typeface="Arial"/>
            </a:endParaRPr>
          </a:p>
        </p:txBody>
      </p:sp>
      <p:pic>
        <p:nvPicPr>
          <p:cNvPr id="145" name="Grafik 144" descr=""/>
          <p:cNvPicPr/>
          <p:nvPr/>
        </p:nvPicPr>
        <p:blipFill>
          <a:blip r:embed="rId1"/>
          <a:stretch/>
        </p:blipFill>
        <p:spPr>
          <a:xfrm>
            <a:off x="5040000" y="1812960"/>
            <a:ext cx="4627080" cy="3009960"/>
          </a:xfrm>
          <a:prstGeom prst="rect">
            <a:avLst/>
          </a:prstGeom>
          <a:ln>
            <a:noFill/>
          </a:ln>
        </p:spPr>
      </p:pic>
      <p:sp>
        <p:nvSpPr>
          <p:cNvPr id="146" name="CustomShape 3"/>
          <p:cNvSpPr/>
          <p:nvPr/>
        </p:nvSpPr>
        <p:spPr>
          <a:xfrm>
            <a:off x="5688000" y="1440000"/>
            <a:ext cx="3093120" cy="3643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de-DE" sz="1800" spc="-1" strike="noStrike">
                <a:solidFill>
                  <a:srgbClr val="000000"/>
                </a:solidFill>
                <a:latin typeface="Arial"/>
                <a:ea typeface="DejaVu Sans"/>
              </a:rPr>
              <a:t>Moospflanze (Pleurozia)</a:t>
            </a:r>
            <a:endParaRPr b="0" lang="de-DE" sz="18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CustomShape 1"/>
          <p:cNvSpPr/>
          <p:nvPr/>
        </p:nvSpPr>
        <p:spPr>
          <a:xfrm>
            <a:off x="504000" y="485280"/>
            <a:ext cx="9070560" cy="426600"/>
          </a:xfrm>
          <a:prstGeom prst="rect">
            <a:avLst/>
          </a:prstGeom>
          <a:noFill/>
          <a:ln>
            <a:noFill/>
          </a:ln>
        </p:spPr>
        <p:style>
          <a:lnRef idx="0"/>
          <a:fillRef idx="0"/>
          <a:effectRef idx="0"/>
          <a:fontRef idx="minor"/>
        </p:style>
        <p:txBody>
          <a:bodyPr lIns="0" rIns="0" tIns="0" bIns="0" anchor="ctr">
            <a:spAutoFit/>
          </a:bodyPr>
          <a:p>
            <a:pPr>
              <a:lnSpc>
                <a:spcPct val="100000"/>
              </a:lnSpc>
            </a:pPr>
            <a:r>
              <a:rPr b="1" lang="de-DE" sz="2800" spc="-1" strike="noStrike">
                <a:solidFill>
                  <a:srgbClr val="314004"/>
                </a:solidFill>
                <a:latin typeface="Arial"/>
                <a:ea typeface="DejaVu Sans"/>
              </a:rPr>
              <a:t>3. Was ist ihre Beute?</a:t>
            </a:r>
            <a:endParaRPr b="0" lang="de-DE" sz="2800" spc="-1" strike="noStrike">
              <a:latin typeface="Arial"/>
            </a:endParaRPr>
          </a:p>
        </p:txBody>
      </p:sp>
      <p:pic>
        <p:nvPicPr>
          <p:cNvPr id="148" name="Grafik 148" descr=""/>
          <p:cNvPicPr/>
          <p:nvPr/>
        </p:nvPicPr>
        <p:blipFill>
          <a:blip r:embed="rId1"/>
          <a:stretch/>
        </p:blipFill>
        <p:spPr>
          <a:xfrm>
            <a:off x="1440000" y="936000"/>
            <a:ext cx="4030920" cy="2267640"/>
          </a:xfrm>
          <a:prstGeom prst="rect">
            <a:avLst/>
          </a:prstGeom>
          <a:ln>
            <a:noFill/>
          </a:ln>
        </p:spPr>
      </p:pic>
      <p:pic>
        <p:nvPicPr>
          <p:cNvPr id="149" name="Grafik 149" descr=""/>
          <p:cNvPicPr/>
          <p:nvPr/>
        </p:nvPicPr>
        <p:blipFill>
          <a:blip r:embed="rId2"/>
          <a:stretch/>
        </p:blipFill>
        <p:spPr>
          <a:xfrm>
            <a:off x="2304000" y="2952000"/>
            <a:ext cx="3336840" cy="2577600"/>
          </a:xfrm>
          <a:prstGeom prst="rect">
            <a:avLst/>
          </a:prstGeom>
          <a:ln>
            <a:noFill/>
          </a:ln>
        </p:spPr>
      </p:pic>
      <p:pic>
        <p:nvPicPr>
          <p:cNvPr id="150" name="Grafik 150" descr=""/>
          <p:cNvPicPr/>
          <p:nvPr/>
        </p:nvPicPr>
        <p:blipFill>
          <a:blip r:embed="rId3"/>
          <a:stretch/>
        </p:blipFill>
        <p:spPr>
          <a:xfrm>
            <a:off x="5544000" y="2952000"/>
            <a:ext cx="4183920" cy="2788920"/>
          </a:xfrm>
          <a:prstGeom prst="rect">
            <a:avLst/>
          </a:prstGeom>
          <a:ln>
            <a:noFill/>
          </a:ln>
        </p:spPr>
      </p:pic>
      <p:pic>
        <p:nvPicPr>
          <p:cNvPr id="151" name="Grafik 151" descr=""/>
          <p:cNvPicPr/>
          <p:nvPr/>
        </p:nvPicPr>
        <p:blipFill>
          <a:blip r:embed="rId4"/>
          <a:stretch/>
        </p:blipFill>
        <p:spPr>
          <a:xfrm>
            <a:off x="5328000" y="504000"/>
            <a:ext cx="3670920" cy="2753280"/>
          </a:xfrm>
          <a:prstGeom prst="rect">
            <a:avLst/>
          </a:prstGeom>
          <a:ln>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44</TotalTime>
  <Application>LibreOffice/6.3.1.2$Windows_x86 LibreOffice_project/b79626edf0065ac373bd1df5c28bd630b4424273</Application>
  <Words>562</Words>
  <Paragraphs>81</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2019-12-16T20:01:25Z</dcterms:created>
  <dc:creator/>
  <dc:description/>
  <dc:language>de-DE</dc:language>
  <cp:lastModifiedBy/>
  <dcterms:modified xsi:type="dcterms:W3CDTF">2019-12-31T15:28:50Z</dcterms:modified>
  <cp:revision>54</cp:revision>
  <dc:subject/>
  <dc:title>PowerPoint-Präsentation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0</vt:i4>
  </property>
  <property fmtid="{D5CDD505-2E9C-101B-9397-08002B2CF9AE}" pid="8" name="PresentationFormat">
    <vt:lpwstr>Benutzerdefiniert</vt:lpwstr>
  </property>
  <property fmtid="{D5CDD505-2E9C-101B-9397-08002B2CF9AE}" pid="9" name="ScaleCrop">
    <vt:bool>0</vt:bool>
  </property>
  <property fmtid="{D5CDD505-2E9C-101B-9397-08002B2CF9AE}" pid="10" name="ShareDoc">
    <vt:bool>0</vt:bool>
  </property>
  <property fmtid="{D5CDD505-2E9C-101B-9397-08002B2CF9AE}" pid="11" name="Slides">
    <vt:i4>14</vt:i4>
  </property>
</Properties>
</file>